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9" r:id="rId13"/>
    <p:sldId id="381" r:id="rId14"/>
    <p:sldId id="382" r:id="rId15"/>
    <p:sldId id="383" r:id="rId16"/>
    <p:sldId id="385" r:id="rId17"/>
    <p:sldId id="384" r:id="rId18"/>
    <p:sldId id="388" r:id="rId19"/>
    <p:sldId id="386" r:id="rId20"/>
    <p:sldId id="390" r:id="rId21"/>
    <p:sldId id="387" r:id="rId22"/>
    <p:sldId id="391" r:id="rId23"/>
    <p:sldId id="392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2B0"/>
    <a:srgbClr val="87340F"/>
    <a:srgbClr val="E35A1D"/>
    <a:srgbClr val="CC3300"/>
    <a:srgbClr val="DF3703"/>
    <a:srgbClr val="27002E"/>
    <a:srgbClr val="6A1010"/>
    <a:srgbClr val="FE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3" autoAdjust="0"/>
    <p:restoredTop sz="94706" autoAdjust="0"/>
  </p:normalViewPr>
  <p:slideViewPr>
    <p:cSldViewPr snapToObjects="1">
      <p:cViewPr varScale="1">
        <p:scale>
          <a:sx n="67" d="100"/>
          <a:sy n="67" d="100"/>
        </p:scale>
        <p:origin x="-648" y="-108"/>
      </p:cViewPr>
      <p:guideLst>
        <p:guide orient="horz" pos="20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362379-2340-4409-B899-569BDE90E5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89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bgerundetes Rechtec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E0E400-C737-4091-AF69-90A7AC0CC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0411-A44C-4337-B5FB-A8D138F83E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84EA-46A3-4FBD-A38D-BA0979D5DE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51DF-002A-42DA-B1E4-E0E473897B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79FA05-BF29-4EEA-8CC0-7D53129A8A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F464-6B5B-4BD3-ABE1-72E0D0F232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1E2D-30A1-4A56-8BE3-950E0A1460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0359-516D-4332-942A-BDE0D38C90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4EFB3-B66D-412A-B15F-A656563220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F147-3962-4431-92FF-205FAB4F33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ine Ecke des Rechtecks abrunde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5D30DD-9F85-4A9C-B30E-EA54284777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31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F45C3E4-A6E3-4BFE-B1B0-91EE485B57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53" r:id="rId3"/>
    <p:sldLayoutId id="2147483746" r:id="rId4"/>
    <p:sldLayoutId id="2147483747" r:id="rId5"/>
    <p:sldLayoutId id="2147483748" r:id="rId6"/>
    <p:sldLayoutId id="2147483754" r:id="rId7"/>
    <p:sldLayoutId id="2147483749" r:id="rId8"/>
    <p:sldLayoutId id="2147483755" r:id="rId9"/>
    <p:sldLayoutId id="2147483750" r:id="rId10"/>
    <p:sldLayoutId id="2147483751" r:id="rId11"/>
  </p:sldLayoutIdLst>
  <p:transition spd="slow"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1117600"/>
            <a:ext cx="9144000" cy="3867150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 descr="01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250951"/>
            <a:ext cx="2673752" cy="35997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feld 6"/>
          <p:cNvSpPr txBox="1"/>
          <p:nvPr/>
        </p:nvSpPr>
        <p:spPr>
          <a:xfrm>
            <a:off x="3860800" y="1384300"/>
            <a:ext cx="5013325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danken allen Sponsoren</a:t>
            </a:r>
          </a:p>
          <a:p>
            <a:pPr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 herzlich</a:t>
            </a:r>
          </a:p>
          <a:p>
            <a:pPr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Ihre Unterstützung</a:t>
            </a:r>
          </a:p>
          <a:p>
            <a:pPr>
              <a:defRPr/>
            </a:pP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 </a:t>
            </a:r>
          </a:p>
          <a:p>
            <a:pPr>
              <a:defRPr/>
            </a:pPr>
            <a:r>
              <a:rPr lang="de-D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Europäischen Berufswettbewerb</a:t>
            </a:r>
          </a:p>
          <a:p>
            <a:pPr>
              <a:defRPr/>
            </a:pPr>
            <a:endParaRPr lang="de-DE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Domotex</a:t>
            </a:r>
            <a:r>
              <a:rPr lang="de-D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</a:p>
        </p:txBody>
      </p:sp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365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5366" name="Textfeld 5"/>
          <p:cNvSpPr txBox="1">
            <a:spLocks noChangeArrowheads="1"/>
          </p:cNvSpPr>
          <p:nvPr/>
        </p:nvSpPr>
        <p:spPr bwMode="auto">
          <a:xfrm>
            <a:off x="349250" y="4321314"/>
            <a:ext cx="3695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/>
              <a:t>…es wurden </a:t>
            </a:r>
            <a:endParaRPr lang="de-DE" sz="2000" dirty="0" smtClean="0"/>
          </a:p>
          <a:p>
            <a:r>
              <a:rPr lang="de-DE" sz="2000" dirty="0" smtClean="0"/>
              <a:t>Wandbespannungen gefertigt</a:t>
            </a:r>
            <a:endParaRPr lang="de-DE" sz="2000" dirty="0"/>
          </a:p>
        </p:txBody>
      </p:sp>
      <p:pic>
        <p:nvPicPr>
          <p:cNvPr id="15367" name="Grafik 7" descr="EU- Berufswettbewerb 2010 4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312738"/>
            <a:ext cx="4095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EU- Berufswettbewerb 2010 5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338" y="1695450"/>
            <a:ext cx="4451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389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6390" name="Textfeld 5"/>
          <p:cNvSpPr txBox="1">
            <a:spLocks noChangeArrowheads="1"/>
          </p:cNvSpPr>
          <p:nvPr/>
        </p:nvSpPr>
        <p:spPr bwMode="auto">
          <a:xfrm>
            <a:off x="2127250" y="5651500"/>
            <a:ext cx="398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…es wurde Teppichboden verlegt</a:t>
            </a:r>
          </a:p>
        </p:txBody>
      </p:sp>
      <p:pic>
        <p:nvPicPr>
          <p:cNvPr id="16391" name="Grafik 7" descr="EU- Berufswettbewerb 2010 4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0"/>
            <a:ext cx="3644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Grafik 9" descr="EU- Berufswettbewerb 2010 5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2882900"/>
            <a:ext cx="3644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Grafik 11" descr="EU- Berufswettbewerb 2010 6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0"/>
            <a:ext cx="36972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Grafik 13" descr="EU- Berufswettbewerb 2010 57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350" y="2882900"/>
            <a:ext cx="36972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413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7414" name="Textfeld 5"/>
          <p:cNvSpPr txBox="1">
            <a:spLocks noChangeArrowheads="1"/>
          </p:cNvSpPr>
          <p:nvPr/>
        </p:nvSpPr>
        <p:spPr bwMode="auto">
          <a:xfrm>
            <a:off x="3105150" y="5738813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…es wurde gepolstert</a:t>
            </a:r>
          </a:p>
        </p:txBody>
      </p:sp>
      <p:pic>
        <p:nvPicPr>
          <p:cNvPr id="17415" name="Grafik 7" descr="EU- Berufswettbewerb 2010 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96838"/>
            <a:ext cx="35655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Grafik 9" descr="EU- Berufswettbewerb 2010 1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550" y="3028950"/>
            <a:ext cx="35464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Grafik 11" descr="EU- Berufswettbewerb 2010 19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50" y="96838"/>
            <a:ext cx="35655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Grafik 12" descr="EU- Berufswettbewerb 2010 53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950" y="3028950"/>
            <a:ext cx="35655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437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8438" name="Textfeld 5"/>
          <p:cNvSpPr txBox="1">
            <a:spLocks noChangeArrowheads="1"/>
          </p:cNvSpPr>
          <p:nvPr/>
        </p:nvSpPr>
        <p:spPr bwMode="auto">
          <a:xfrm>
            <a:off x="741363" y="4140200"/>
            <a:ext cx="2278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…es wurden </a:t>
            </a:r>
          </a:p>
          <a:p>
            <a:r>
              <a:rPr lang="de-DE" sz="2000" dirty="0" smtClean="0"/>
              <a:t>Vorhänge gefertigt</a:t>
            </a:r>
            <a:endParaRPr lang="de-DE" sz="2000" dirty="0"/>
          </a:p>
        </p:txBody>
      </p:sp>
      <p:pic>
        <p:nvPicPr>
          <p:cNvPr id="18439" name="Grafik 9" descr="IMG_97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3162300"/>
            <a:ext cx="42275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Grafik 11" descr="IMG_976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228600"/>
            <a:ext cx="40973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Grafik 12" descr="EU- Berufswettbewerb 2010 6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050" y="228600"/>
            <a:ext cx="36210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46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9462" name="Textfeld 5"/>
          <p:cNvSpPr txBox="1">
            <a:spLocks noChangeArrowheads="1"/>
          </p:cNvSpPr>
          <p:nvPr/>
        </p:nvSpPr>
        <p:spPr bwMode="auto">
          <a:xfrm>
            <a:off x="4044950" y="4095750"/>
            <a:ext cx="1679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…es wurde </a:t>
            </a:r>
          </a:p>
          <a:p>
            <a:r>
              <a:rPr lang="de-DE" sz="2000" dirty="0"/>
              <a:t>eingerichtet </a:t>
            </a:r>
          </a:p>
          <a:p>
            <a:r>
              <a:rPr lang="de-DE" sz="2000" dirty="0"/>
              <a:t>und dekoriert</a:t>
            </a:r>
          </a:p>
        </p:txBody>
      </p:sp>
      <p:pic>
        <p:nvPicPr>
          <p:cNvPr id="10" name="Grafik 9" descr="DSC_6704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207963"/>
            <a:ext cx="25273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DSC_6708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3651250"/>
            <a:ext cx="29781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DSC_659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4150" y="233363"/>
            <a:ext cx="21859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EU- Berufswettbewerb 2010 9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7450" y="207963"/>
            <a:ext cx="2019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EU- Berufswettbewerb 2010 8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350" y="3651250"/>
            <a:ext cx="22367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485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165600" y="4940300"/>
            <a:ext cx="469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…die Preisrichter hatten es nicht leicht !</a:t>
            </a:r>
          </a:p>
        </p:txBody>
      </p:sp>
      <p:pic>
        <p:nvPicPr>
          <p:cNvPr id="13" name="Grafik 12" descr="EU- Berufswettbewerb 2010 6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92088"/>
            <a:ext cx="36322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EU- Berufswettbewerb 2010 6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3092450"/>
            <a:ext cx="36528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Grafik 9" descr="Beratung der Prüfer DSC_655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00" y="192088"/>
            <a:ext cx="4713288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1509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1510" name="Textfeld 5"/>
          <p:cNvSpPr txBox="1">
            <a:spLocks noChangeArrowheads="1"/>
          </p:cNvSpPr>
          <p:nvPr/>
        </p:nvSpPr>
        <p:spPr bwMode="auto">
          <a:xfrm>
            <a:off x="1416050" y="5302250"/>
            <a:ext cx="6678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…wir fanden eigentlich hätten alle Teilnehmer </a:t>
            </a:r>
          </a:p>
          <a:p>
            <a:r>
              <a:rPr lang="de-DE" sz="2000" dirty="0"/>
              <a:t>den ersten Platz verdient- so gut waren ihre Leistungen !</a:t>
            </a:r>
          </a:p>
        </p:txBody>
      </p:sp>
      <p:pic>
        <p:nvPicPr>
          <p:cNvPr id="21511" name="Grafik 7" descr="DSC_01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84150"/>
            <a:ext cx="77025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533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2534" name="Textfeld 5"/>
          <p:cNvSpPr txBox="1">
            <a:spLocks noChangeArrowheads="1"/>
          </p:cNvSpPr>
          <p:nvPr/>
        </p:nvSpPr>
        <p:spPr bwMode="auto">
          <a:xfrm>
            <a:off x="207963" y="3829050"/>
            <a:ext cx="2947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…doch schließlich </a:t>
            </a:r>
          </a:p>
          <a:p>
            <a:r>
              <a:rPr lang="de-DE" sz="2000" dirty="0"/>
              <a:t>standen die Sieger fest !</a:t>
            </a:r>
          </a:p>
        </p:txBody>
      </p:sp>
      <p:pic>
        <p:nvPicPr>
          <p:cNvPr id="22535" name="Grafik 7" descr="DT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2073275"/>
            <a:ext cx="512921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Grafik 9" descr="DT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050"/>
            <a:ext cx="368776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3557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3558" name="Textfeld 5"/>
          <p:cNvSpPr txBox="1">
            <a:spLocks noChangeArrowheads="1"/>
          </p:cNvSpPr>
          <p:nvPr/>
        </p:nvSpPr>
        <p:spPr bwMode="auto">
          <a:xfrm>
            <a:off x="207963" y="406400"/>
            <a:ext cx="3176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…und die Kojen sahen </a:t>
            </a:r>
          </a:p>
          <a:p>
            <a:r>
              <a:rPr lang="de-DE" sz="2000"/>
              <a:t>jetzt richtig wohnlich aus ! </a:t>
            </a:r>
          </a:p>
        </p:txBody>
      </p:sp>
      <p:pic>
        <p:nvPicPr>
          <p:cNvPr id="8" name="Grafik 7" descr="DSC_65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406400"/>
            <a:ext cx="48117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EU- Berufswettbewerb 2010 0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1762125"/>
            <a:ext cx="396716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58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pic>
        <p:nvPicPr>
          <p:cNvPr id="8" name="Grafik 7" descr="DSC_65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3009900"/>
            <a:ext cx="45339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DSC_657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150" y="3009900"/>
            <a:ext cx="36496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EU- Berufswettbewerb 2010 0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0650" y="273050"/>
            <a:ext cx="34432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71500" y="1384300"/>
            <a:ext cx="795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von der Arbeit…                                                      …zur Präsentation</a:t>
            </a:r>
          </a:p>
        </p:txBody>
      </p:sp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pic>
        <p:nvPicPr>
          <p:cNvPr id="19" name="Grafik 18" descr="Korrektur_Grafiksegel_Espritpa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00" y="-12700"/>
            <a:ext cx="34163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2" descr="Korrektur_Grafiksegel_esprit nam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5900"/>
            <a:ext cx="57277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5605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4582" name="Textfeld 5"/>
          <p:cNvSpPr txBox="1">
            <a:spLocks noChangeArrowheads="1"/>
          </p:cNvSpPr>
          <p:nvPr/>
        </p:nvSpPr>
        <p:spPr bwMode="auto">
          <a:xfrm>
            <a:off x="1104900" y="5518150"/>
            <a:ext cx="683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…der Sieger durfte sich seinen Esprit Teppich aussuchen !</a:t>
            </a:r>
          </a:p>
        </p:txBody>
      </p:sp>
      <p:pic>
        <p:nvPicPr>
          <p:cNvPr id="10" name="Grafik 9" descr="DSC_01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406400"/>
            <a:ext cx="35560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DOMOTEX 2010 (27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6400"/>
            <a:ext cx="3658483" cy="4881563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6629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5606" name="Textfeld 5"/>
          <p:cNvSpPr txBox="1">
            <a:spLocks noChangeArrowheads="1"/>
          </p:cNvSpPr>
          <p:nvPr/>
        </p:nvSpPr>
        <p:spPr bwMode="auto">
          <a:xfrm>
            <a:off x="3194050" y="4106863"/>
            <a:ext cx="2933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Es war ein sehr erfolgreiches Event ! </a:t>
            </a:r>
          </a:p>
          <a:p>
            <a:r>
              <a:rPr lang="de-DE" sz="2000" dirty="0"/>
              <a:t>Wir danken noch einmal allen Beteiligten ganz herzlich !</a:t>
            </a:r>
          </a:p>
        </p:txBody>
      </p:sp>
      <p:pic>
        <p:nvPicPr>
          <p:cNvPr id="25607" name="Grafik 7" descr="Schilder Kojen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976438"/>
            <a:ext cx="26146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Grafik 9" descr="Schilder Kojen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5" y="4763"/>
            <a:ext cx="26209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Grafik 11" descr="Schilder Kojen-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9525"/>
            <a:ext cx="26146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Grafik 12" descr="Schilder Kojen-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5075" y="1976438"/>
            <a:ext cx="26146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Grafik 13" descr="Schilder Kojen-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875" y="1976438"/>
            <a:ext cx="262413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Grafik 14" descr="Schilder Kojen-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7400" y="9525"/>
            <a:ext cx="26146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Grafik 15" descr="Schilder Kojen-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5075" y="3917950"/>
            <a:ext cx="26193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Grafik 16" descr="Schild Andri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963" y="3917950"/>
            <a:ext cx="2633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58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24582" name="Textfeld 5"/>
          <p:cNvSpPr txBox="1">
            <a:spLocks noChangeArrowheads="1"/>
          </p:cNvSpPr>
          <p:nvPr/>
        </p:nvSpPr>
        <p:spPr bwMode="auto">
          <a:xfrm>
            <a:off x="0" y="5029200"/>
            <a:ext cx="616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…vielleicht sehen und hören wir uns ja </a:t>
            </a:r>
            <a:r>
              <a:rPr lang="de-DE" sz="2000" dirty="0" smtClean="0"/>
              <a:t>2012 </a:t>
            </a:r>
            <a:r>
              <a:rPr lang="de-DE" sz="2000" dirty="0"/>
              <a:t>wieder?</a:t>
            </a:r>
          </a:p>
          <a:p>
            <a:r>
              <a:rPr lang="de-DE" sz="2000" dirty="0"/>
              <a:t>    Wir freuen uns schon auf die neuen Aufgaben! </a:t>
            </a:r>
          </a:p>
          <a:p>
            <a:r>
              <a:rPr lang="de-DE" sz="2000" dirty="0"/>
              <a:t>    Herzlichen Dank für die gute Zusammenarbeit!</a:t>
            </a:r>
          </a:p>
        </p:txBody>
      </p:sp>
      <p:pic>
        <p:nvPicPr>
          <p:cNvPr id="8" name="Grafik 7" descr="DSC_0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0"/>
            <a:ext cx="550545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DSC_00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1846263"/>
            <a:ext cx="55054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EU- Berufswettbewerb 2010 7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225" y="139700"/>
            <a:ext cx="29860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EU- Berufswettbewerb 2010 78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8225" y="3098800"/>
            <a:ext cx="29860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58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pic>
        <p:nvPicPr>
          <p:cNvPr id="16" name="Grafik 15" descr="01EU Raumaussta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300" y="1206500"/>
            <a:ext cx="2673752" cy="359972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572000" y="1651000"/>
            <a:ext cx="3760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EuroInterior</a:t>
            </a:r>
            <a:endParaRPr lang="de-DE" sz="2000" dirty="0" smtClean="0"/>
          </a:p>
          <a:p>
            <a:r>
              <a:rPr lang="de-DE" sz="2000" dirty="0" smtClean="0"/>
              <a:t>Europäischer Berufsverband </a:t>
            </a:r>
          </a:p>
          <a:p>
            <a:r>
              <a:rPr lang="de-DE" sz="2000" dirty="0" smtClean="0"/>
              <a:t>Des </a:t>
            </a:r>
            <a:r>
              <a:rPr lang="de-DE" sz="2000" dirty="0" err="1" smtClean="0"/>
              <a:t>Raumausstatterhandwerks</a:t>
            </a:r>
            <a:endParaRPr lang="de-DE" sz="2000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197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pic>
        <p:nvPicPr>
          <p:cNvPr id="6" name="Grafik 5" descr="Korrektur_Grafiksegel_sponsor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7938"/>
            <a:ext cx="38925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22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2163" y="5022850"/>
            <a:ext cx="7443787" cy="847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danken der Deutschen Messe AG Hannover</a:t>
            </a:r>
          </a:p>
          <a:p>
            <a:pPr>
              <a:defRPr/>
            </a:pPr>
            <a:r>
              <a:rPr lang="de-DE" dirty="0"/>
              <a:t>als Sponsor für den Messeplatz und den Messestand</a:t>
            </a:r>
          </a:p>
        </p:txBody>
      </p:sp>
      <p:pic>
        <p:nvPicPr>
          <p:cNvPr id="12" name="Grafik 11" descr="DSC_65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0"/>
            <a:ext cx="75596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245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79388" y="5430838"/>
            <a:ext cx="773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Die Teilnehmer kommen aus vier Ländern</a:t>
            </a:r>
          </a:p>
          <a:p>
            <a:r>
              <a:rPr lang="de-DE" sz="2000" dirty="0"/>
              <a:t>Hier bekommen sie gerade ihre Aufgaben von den Prüfern erklärt </a:t>
            </a:r>
          </a:p>
        </p:txBody>
      </p:sp>
      <p:pic>
        <p:nvPicPr>
          <p:cNvPr id="13" name="Grafik 12" descr="EU- Berufswettbewerb 2010 0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57150"/>
            <a:ext cx="5511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EU- Berufswettbewerb 2010 09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050" y="2808288"/>
            <a:ext cx="56007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269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149850" y="538163"/>
            <a:ext cx="3941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Die Aufteilung der Kojen </a:t>
            </a:r>
          </a:p>
          <a:p>
            <a:r>
              <a:rPr lang="de-DE" sz="2000" dirty="0"/>
              <a:t>für die Teilnehmer wird festgelegt</a:t>
            </a:r>
          </a:p>
        </p:txBody>
      </p:sp>
      <p:pic>
        <p:nvPicPr>
          <p:cNvPr id="12" name="Grafik 11" descr="EU- Berufswettbewerb 2010 1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9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EU- Berufswettbewerb 2010 0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5024438"/>
            <a:ext cx="5772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EU- Berufswettbewerb 2010 139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184400"/>
            <a:ext cx="5461000" cy="2729536"/>
          </a:xfrm>
          <a:prstGeom prst="rect">
            <a:avLst/>
          </a:prstGeom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293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07963" y="830263"/>
            <a:ext cx="356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Alle sind ungemein engagiert </a:t>
            </a:r>
          </a:p>
          <a:p>
            <a:r>
              <a:rPr lang="de-DE" sz="2000" dirty="0"/>
              <a:t>bei der Arbeit </a:t>
            </a:r>
          </a:p>
        </p:txBody>
      </p:sp>
      <p:pic>
        <p:nvPicPr>
          <p:cNvPr id="10" name="Grafik 9" descr="IMG_9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4865688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EU- Berufswettbewerb 2010 5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0" y="0"/>
            <a:ext cx="50165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5372100" y="4140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und lassen sich </a:t>
            </a:r>
          </a:p>
          <a:p>
            <a:r>
              <a:rPr lang="de-DE" sz="2000" dirty="0"/>
              <a:t>durch nichts stören!</a:t>
            </a:r>
          </a:p>
        </p:txBody>
      </p:sp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317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1060450" y="5340350"/>
            <a:ext cx="6783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…nicht einmal durch die vielen interessierten Zuschauer !</a:t>
            </a:r>
          </a:p>
        </p:txBody>
      </p:sp>
      <p:pic>
        <p:nvPicPr>
          <p:cNvPr id="13319" name="Grafik 7" descr="EU- Berufswettbewerb 2010 5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539750"/>
            <a:ext cx="5765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138863"/>
            <a:ext cx="9144000" cy="719137"/>
          </a:xfrm>
          <a:prstGeom prst="rect">
            <a:avLst/>
          </a:prstGeom>
          <a:gradFill flip="none" rotWithShape="1">
            <a:gsLst>
              <a:gs pos="0">
                <a:srgbClr val="B8B2B0">
                  <a:shade val="30000"/>
                  <a:satMod val="115000"/>
                </a:srgbClr>
              </a:gs>
              <a:gs pos="50000">
                <a:srgbClr val="B8B2B0">
                  <a:shade val="67500"/>
                  <a:satMod val="115000"/>
                </a:srgbClr>
              </a:gs>
              <a:gs pos="100000">
                <a:srgbClr val="B8B2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0800" y="13843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 descr="03EU Raumaussta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83" y="6138924"/>
            <a:ext cx="533507" cy="7190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341" name="Textfeld 15"/>
          <p:cNvSpPr txBox="1">
            <a:spLocks noChangeArrowheads="1"/>
          </p:cNvSpPr>
          <p:nvPr/>
        </p:nvSpPr>
        <p:spPr bwMode="auto">
          <a:xfrm>
            <a:off x="838200" y="6396038"/>
            <a:ext cx="809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EuroInterior dankt allen Sponsoren für Ihre Unterstützung!</a:t>
            </a:r>
          </a:p>
        </p:txBody>
      </p:sp>
      <p:sp>
        <p:nvSpPr>
          <p:cNvPr id="14342" name="Textfeld 5"/>
          <p:cNvSpPr txBox="1">
            <a:spLocks noChangeArrowheads="1"/>
          </p:cNvSpPr>
          <p:nvPr/>
        </p:nvSpPr>
        <p:spPr bwMode="auto">
          <a:xfrm>
            <a:off x="349250" y="4051300"/>
            <a:ext cx="253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…es wurde tapeziert</a:t>
            </a:r>
          </a:p>
        </p:txBody>
      </p:sp>
      <p:pic>
        <p:nvPicPr>
          <p:cNvPr id="14343" name="Grafik 7" descr="EU- Berufswettbewerb 2010 2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44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Grafik 9" descr="EU- Berufswettbewerb 2010 4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2246313"/>
            <a:ext cx="4624388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414</Words>
  <Application>Microsoft Office PowerPoint</Application>
  <PresentationFormat>Bildschirmpräsentation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Ganymed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aelshami</dc:creator>
  <cp:lastModifiedBy>Denes Luckfiel</cp:lastModifiedBy>
  <cp:revision>213</cp:revision>
  <dcterms:created xsi:type="dcterms:W3CDTF">2006-07-18T09:23:37Z</dcterms:created>
  <dcterms:modified xsi:type="dcterms:W3CDTF">2012-01-05T09:08:26Z</dcterms:modified>
</cp:coreProperties>
</file>