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329238" cy="5329238"/>
  <p:notesSz cx="6858000" cy="9144000"/>
  <p:defaultTextStyle>
    <a:defPPr>
      <a:defRPr lang="de-DE"/>
    </a:defPPr>
    <a:lvl1pPr marL="0" algn="l" defTabSz="6266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319" algn="l" defTabSz="6266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6638" algn="l" defTabSz="6266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39957" algn="l" defTabSz="6266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3277" algn="l" defTabSz="6266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6596" algn="l" defTabSz="6266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79915" algn="l" defTabSz="6266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3234" algn="l" defTabSz="6266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6553" algn="l" defTabSz="6266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3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2220" y="516"/>
      </p:cViewPr>
      <p:guideLst>
        <p:guide orient="horz" pos="1678"/>
        <p:guide pos="1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429" y="872170"/>
            <a:ext cx="4530381" cy="1855364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429" y="2799085"/>
            <a:ext cx="4530381" cy="1286665"/>
          </a:xfrm>
        </p:spPr>
        <p:txBody>
          <a:bodyPr/>
          <a:lstStyle>
            <a:lvl1pPr marL="0" indent="0" algn="ctr">
              <a:buNone/>
              <a:defRPr sz="1400"/>
            </a:lvl1pPr>
            <a:lvl2pPr marL="268922" indent="0" algn="ctr">
              <a:buNone/>
              <a:defRPr sz="1200"/>
            </a:lvl2pPr>
            <a:lvl3pPr marL="537844" indent="0" algn="ctr">
              <a:buNone/>
              <a:defRPr sz="1100"/>
            </a:lvl3pPr>
            <a:lvl4pPr marL="806765" indent="0" algn="ctr">
              <a:buNone/>
              <a:defRPr sz="900"/>
            </a:lvl4pPr>
            <a:lvl5pPr marL="1075687" indent="0" algn="ctr">
              <a:buNone/>
              <a:defRPr sz="900"/>
            </a:lvl5pPr>
            <a:lvl6pPr marL="1344609" indent="0" algn="ctr">
              <a:buNone/>
              <a:defRPr sz="900"/>
            </a:lvl6pPr>
            <a:lvl7pPr marL="1613531" indent="0" algn="ctr">
              <a:buNone/>
              <a:defRPr sz="900"/>
            </a:lvl7pPr>
            <a:lvl8pPr marL="1882453" indent="0" algn="ctr">
              <a:buNone/>
              <a:defRPr sz="900"/>
            </a:lvl8pPr>
            <a:lvl9pPr marL="2151375" indent="0" algn="ctr">
              <a:buNone/>
              <a:defRPr sz="9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70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34" y="3333201"/>
            <a:ext cx="4531760" cy="636707"/>
          </a:xfrm>
        </p:spPr>
        <p:txBody>
          <a:bodyPr anchor="b"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9434" y="482819"/>
            <a:ext cx="4531760" cy="2626336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900"/>
            </a:lvl1pPr>
            <a:lvl2pPr marL="268922" indent="0">
              <a:buNone/>
              <a:defRPr sz="1600"/>
            </a:lvl2pPr>
            <a:lvl3pPr marL="537844" indent="0">
              <a:buNone/>
              <a:defRPr sz="1400"/>
            </a:lvl3pPr>
            <a:lvl4pPr marL="806765" indent="0">
              <a:buNone/>
              <a:defRPr sz="1200"/>
            </a:lvl4pPr>
            <a:lvl5pPr marL="1075687" indent="0">
              <a:buNone/>
              <a:defRPr sz="1200"/>
            </a:lvl5pPr>
            <a:lvl6pPr marL="1344609" indent="0">
              <a:buNone/>
              <a:defRPr sz="1200"/>
            </a:lvl6pPr>
            <a:lvl7pPr marL="1613531" indent="0">
              <a:buNone/>
              <a:defRPr sz="1200"/>
            </a:lvl7pPr>
            <a:lvl8pPr marL="1882453" indent="0">
              <a:buNone/>
              <a:defRPr sz="1200"/>
            </a:lvl8pPr>
            <a:lvl9pPr marL="2151375" indent="0">
              <a:buNone/>
              <a:defRPr sz="12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9429" y="3969908"/>
            <a:ext cx="4531076" cy="53033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  <a:lvl2pPr marL="268922" indent="0">
              <a:buNone/>
              <a:defRPr sz="800"/>
            </a:lvl2pPr>
            <a:lvl3pPr marL="537844" indent="0">
              <a:buNone/>
              <a:defRPr sz="700"/>
            </a:lvl3pPr>
            <a:lvl4pPr marL="806765" indent="0">
              <a:buNone/>
              <a:defRPr sz="600"/>
            </a:lvl4pPr>
            <a:lvl5pPr marL="1075687" indent="0">
              <a:buNone/>
              <a:defRPr sz="600"/>
            </a:lvl5pPr>
            <a:lvl6pPr marL="1344609" indent="0">
              <a:buNone/>
              <a:defRPr sz="600"/>
            </a:lvl6pPr>
            <a:lvl7pPr marL="1613531" indent="0">
              <a:buNone/>
              <a:defRPr sz="600"/>
            </a:lvl7pPr>
            <a:lvl8pPr marL="1882453" indent="0">
              <a:buNone/>
              <a:defRPr sz="600"/>
            </a:lvl8pPr>
            <a:lvl9pPr marL="2151375" indent="0">
              <a:buNone/>
              <a:defRPr sz="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35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29" y="473712"/>
            <a:ext cx="4525727" cy="2661401"/>
          </a:xfrm>
        </p:spPr>
        <p:txBody>
          <a:bodyPr anchor="ctr"/>
          <a:lstStyle>
            <a:lvl1pPr>
              <a:defRPr sz="19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9429" y="3267497"/>
            <a:ext cx="4525727" cy="1237261"/>
          </a:xfrm>
        </p:spPr>
        <p:txBody>
          <a:bodyPr anchor="ctr"/>
          <a:lstStyle>
            <a:lvl1pPr marL="0" indent="0" algn="ctr">
              <a:buNone/>
              <a:defRPr sz="900"/>
            </a:lvl1pPr>
            <a:lvl2pPr marL="268922" indent="0">
              <a:buNone/>
              <a:defRPr sz="800"/>
            </a:lvl2pPr>
            <a:lvl3pPr marL="537844" indent="0">
              <a:buNone/>
              <a:defRPr sz="700"/>
            </a:lvl3pPr>
            <a:lvl4pPr marL="806765" indent="0">
              <a:buNone/>
              <a:defRPr sz="600"/>
            </a:lvl4pPr>
            <a:lvl5pPr marL="1075687" indent="0">
              <a:buNone/>
              <a:defRPr sz="600"/>
            </a:lvl5pPr>
            <a:lvl6pPr marL="1344609" indent="0">
              <a:buNone/>
              <a:defRPr sz="600"/>
            </a:lvl6pPr>
            <a:lvl7pPr marL="1613531" indent="0">
              <a:buNone/>
              <a:defRPr sz="600"/>
            </a:lvl7pPr>
            <a:lvl8pPr marL="1882453" indent="0">
              <a:buNone/>
              <a:defRPr sz="600"/>
            </a:lvl8pPr>
            <a:lvl9pPr marL="2151375" indent="0">
              <a:buNone/>
              <a:defRPr sz="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1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53" y="473710"/>
            <a:ext cx="4066321" cy="2325736"/>
          </a:xfrm>
        </p:spPr>
        <p:txBody>
          <a:bodyPr anchor="ctr"/>
          <a:lstStyle>
            <a:lvl1pPr>
              <a:defRPr sz="19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752111" y="2805296"/>
            <a:ext cx="3825712" cy="331669"/>
          </a:xfrm>
        </p:spPr>
        <p:txBody>
          <a:bodyPr anchor="t">
            <a:normAutofit/>
          </a:bodyPr>
          <a:lstStyle>
            <a:lvl1pPr marL="0" indent="0" algn="r">
              <a:buNone/>
              <a:defRPr sz="800"/>
            </a:lvl1pPr>
            <a:lvl2pPr marL="268922" indent="0">
              <a:buNone/>
              <a:defRPr sz="800"/>
            </a:lvl2pPr>
            <a:lvl3pPr marL="537844" indent="0">
              <a:buNone/>
              <a:defRPr sz="700"/>
            </a:lvl3pPr>
            <a:lvl4pPr marL="806765" indent="0">
              <a:buNone/>
              <a:defRPr sz="600"/>
            </a:lvl4pPr>
            <a:lvl5pPr marL="1075687" indent="0">
              <a:buNone/>
              <a:defRPr sz="600"/>
            </a:lvl5pPr>
            <a:lvl6pPr marL="1344609" indent="0">
              <a:buNone/>
              <a:defRPr sz="600"/>
            </a:lvl6pPr>
            <a:lvl7pPr marL="1613531" indent="0">
              <a:buNone/>
              <a:defRPr sz="600"/>
            </a:lvl7pPr>
            <a:lvl8pPr marL="1882453" indent="0">
              <a:buNone/>
              <a:defRPr sz="600"/>
            </a:lvl8pPr>
            <a:lvl9pPr marL="2151375" indent="0">
              <a:buNone/>
              <a:defRPr sz="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9428" y="3267497"/>
            <a:ext cx="4525727" cy="12327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900"/>
            </a:lvl1pPr>
            <a:lvl2pPr marL="268922" indent="0">
              <a:buNone/>
              <a:defRPr sz="800"/>
            </a:lvl2pPr>
            <a:lvl3pPr marL="537844" indent="0">
              <a:buNone/>
              <a:defRPr sz="700"/>
            </a:lvl3pPr>
            <a:lvl4pPr marL="806765" indent="0">
              <a:buNone/>
              <a:defRPr sz="600"/>
            </a:lvl4pPr>
            <a:lvl5pPr marL="1075687" indent="0">
              <a:buNone/>
              <a:defRPr sz="600"/>
            </a:lvl5pPr>
            <a:lvl6pPr marL="1344609" indent="0">
              <a:buNone/>
              <a:defRPr sz="600"/>
            </a:lvl6pPr>
            <a:lvl7pPr marL="1613531" indent="0">
              <a:buNone/>
              <a:defRPr sz="600"/>
            </a:lvl7pPr>
            <a:lvl8pPr marL="1882453" indent="0">
              <a:buNone/>
              <a:defRPr sz="600"/>
            </a:lvl8pPr>
            <a:lvl9pPr marL="2151375" indent="0">
              <a:buNone/>
              <a:defRPr sz="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Box 9"/>
          <p:cNvSpPr txBox="1"/>
          <p:nvPr/>
        </p:nvSpPr>
        <p:spPr>
          <a:xfrm>
            <a:off x="294463" y="498693"/>
            <a:ext cx="266462" cy="454419"/>
          </a:xfrm>
          <a:prstGeom prst="rect">
            <a:avLst/>
          </a:prstGeom>
        </p:spPr>
        <p:txBody>
          <a:bodyPr vert="horz" lIns="53786" tIns="26893" rIns="53786" bIns="26893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7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31449" y="2388270"/>
            <a:ext cx="266462" cy="454419"/>
          </a:xfrm>
          <a:prstGeom prst="rect">
            <a:avLst/>
          </a:prstGeom>
        </p:spPr>
        <p:txBody>
          <a:bodyPr vert="horz" lIns="53786" tIns="26893" rIns="53786" bIns="26893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7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1548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34" y="1652812"/>
            <a:ext cx="4526411" cy="1951905"/>
          </a:xfrm>
        </p:spPr>
        <p:txBody>
          <a:bodyPr anchor="b"/>
          <a:lstStyle>
            <a:lvl1pPr>
              <a:defRPr sz="19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9429" y="3613870"/>
            <a:ext cx="4525727" cy="886375"/>
          </a:xfrm>
        </p:spPr>
        <p:txBody>
          <a:bodyPr anchor="t"/>
          <a:lstStyle>
            <a:lvl1pPr marL="0" indent="0" algn="ctr">
              <a:buNone/>
              <a:defRPr sz="900"/>
            </a:lvl1pPr>
            <a:lvl2pPr marL="268922" indent="0">
              <a:buNone/>
              <a:defRPr sz="800"/>
            </a:lvl2pPr>
            <a:lvl3pPr marL="537844" indent="0">
              <a:buNone/>
              <a:defRPr sz="700"/>
            </a:lvl3pPr>
            <a:lvl4pPr marL="806765" indent="0">
              <a:buNone/>
              <a:defRPr sz="600"/>
            </a:lvl4pPr>
            <a:lvl5pPr marL="1075687" indent="0">
              <a:buNone/>
              <a:defRPr sz="600"/>
            </a:lvl5pPr>
            <a:lvl6pPr marL="1344609" indent="0">
              <a:buNone/>
              <a:defRPr sz="600"/>
            </a:lvl6pPr>
            <a:lvl7pPr marL="1613531" indent="0">
              <a:buNone/>
              <a:defRPr sz="600"/>
            </a:lvl7pPr>
            <a:lvl8pPr marL="1882453" indent="0">
              <a:buNone/>
              <a:defRPr sz="600"/>
            </a:lvl8pPr>
            <a:lvl9pPr marL="2151375" indent="0">
              <a:buNone/>
              <a:defRPr sz="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52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99428" y="473712"/>
            <a:ext cx="4525727" cy="103007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99429" y="1622799"/>
            <a:ext cx="1442005" cy="63977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tx1"/>
                </a:solidFill>
              </a:defRPr>
            </a:lvl1pPr>
            <a:lvl2pPr marL="268922" indent="0">
              <a:buNone/>
              <a:defRPr sz="1200" b="1"/>
            </a:lvl2pPr>
            <a:lvl3pPr marL="537844" indent="0">
              <a:buNone/>
              <a:defRPr sz="1100" b="1"/>
            </a:lvl3pPr>
            <a:lvl4pPr marL="806765" indent="0">
              <a:buNone/>
              <a:defRPr sz="900" b="1"/>
            </a:lvl4pPr>
            <a:lvl5pPr marL="1075687" indent="0">
              <a:buNone/>
              <a:defRPr sz="900" b="1"/>
            </a:lvl5pPr>
            <a:lvl6pPr marL="1344609" indent="0">
              <a:buNone/>
              <a:defRPr sz="900" b="1"/>
            </a:lvl6pPr>
            <a:lvl7pPr marL="1613531" indent="0">
              <a:buNone/>
              <a:defRPr sz="900" b="1"/>
            </a:lvl7pPr>
            <a:lvl8pPr marL="1882453" indent="0">
              <a:buNone/>
              <a:defRPr sz="900" b="1"/>
            </a:lvl8pPr>
            <a:lvl9pPr marL="2151375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399429" y="2262575"/>
            <a:ext cx="1442005" cy="2237671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268922" indent="0">
              <a:buNone/>
              <a:defRPr sz="700"/>
            </a:lvl2pPr>
            <a:lvl3pPr marL="537844" indent="0">
              <a:buNone/>
              <a:defRPr sz="600"/>
            </a:lvl3pPr>
            <a:lvl4pPr marL="806765" indent="0">
              <a:buNone/>
              <a:defRPr sz="500"/>
            </a:lvl4pPr>
            <a:lvl5pPr marL="1075687" indent="0">
              <a:buNone/>
              <a:defRPr sz="500"/>
            </a:lvl5pPr>
            <a:lvl6pPr marL="1344609" indent="0">
              <a:buNone/>
              <a:defRPr sz="500"/>
            </a:lvl6pPr>
            <a:lvl7pPr marL="1613531" indent="0">
              <a:buNone/>
              <a:defRPr sz="500"/>
            </a:lvl7pPr>
            <a:lvl8pPr marL="1882453" indent="0">
              <a:buNone/>
              <a:defRPr sz="500"/>
            </a:lvl8pPr>
            <a:lvl9pPr marL="2151375" indent="0">
              <a:buNone/>
              <a:defRPr sz="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2898" y="1622799"/>
            <a:ext cx="1441831" cy="63977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tx1"/>
                </a:solidFill>
              </a:defRPr>
            </a:lvl1pPr>
            <a:lvl2pPr marL="268922" indent="0">
              <a:buNone/>
              <a:defRPr sz="1200" b="1"/>
            </a:lvl2pPr>
            <a:lvl3pPr marL="537844" indent="0">
              <a:buNone/>
              <a:defRPr sz="1100" b="1"/>
            </a:lvl3pPr>
            <a:lvl4pPr marL="806765" indent="0">
              <a:buNone/>
              <a:defRPr sz="900" b="1"/>
            </a:lvl4pPr>
            <a:lvl5pPr marL="1075687" indent="0">
              <a:buNone/>
              <a:defRPr sz="900" b="1"/>
            </a:lvl5pPr>
            <a:lvl6pPr marL="1344609" indent="0">
              <a:buNone/>
              <a:defRPr sz="900" b="1"/>
            </a:lvl6pPr>
            <a:lvl7pPr marL="1613531" indent="0">
              <a:buNone/>
              <a:defRPr sz="900" b="1"/>
            </a:lvl7pPr>
            <a:lvl8pPr marL="1882453" indent="0">
              <a:buNone/>
              <a:defRPr sz="900" b="1"/>
            </a:lvl8pPr>
            <a:lvl9pPr marL="2151375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942899" y="2262575"/>
            <a:ext cx="1442383" cy="2237671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268922" indent="0">
              <a:buNone/>
              <a:defRPr sz="700"/>
            </a:lvl2pPr>
            <a:lvl3pPr marL="537844" indent="0">
              <a:buNone/>
              <a:defRPr sz="600"/>
            </a:lvl3pPr>
            <a:lvl4pPr marL="806765" indent="0">
              <a:buNone/>
              <a:defRPr sz="500"/>
            </a:lvl4pPr>
            <a:lvl5pPr marL="1075687" indent="0">
              <a:buNone/>
              <a:defRPr sz="500"/>
            </a:lvl5pPr>
            <a:lvl6pPr marL="1344609" indent="0">
              <a:buNone/>
              <a:defRPr sz="500"/>
            </a:lvl6pPr>
            <a:lvl7pPr marL="1613531" indent="0">
              <a:buNone/>
              <a:defRPr sz="500"/>
            </a:lvl7pPr>
            <a:lvl8pPr marL="1882453" indent="0">
              <a:buNone/>
              <a:defRPr sz="500"/>
            </a:lvl8pPr>
            <a:lvl9pPr marL="2151375" indent="0">
              <a:buNone/>
              <a:defRPr sz="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85204" y="1622799"/>
            <a:ext cx="1438619" cy="63977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tx1"/>
                </a:solidFill>
              </a:defRPr>
            </a:lvl1pPr>
            <a:lvl2pPr marL="268922" indent="0">
              <a:buNone/>
              <a:defRPr sz="1200" b="1"/>
            </a:lvl2pPr>
            <a:lvl3pPr marL="537844" indent="0">
              <a:buNone/>
              <a:defRPr sz="1100" b="1"/>
            </a:lvl3pPr>
            <a:lvl4pPr marL="806765" indent="0">
              <a:buNone/>
              <a:defRPr sz="900" b="1"/>
            </a:lvl4pPr>
            <a:lvl5pPr marL="1075687" indent="0">
              <a:buNone/>
              <a:defRPr sz="900" b="1"/>
            </a:lvl5pPr>
            <a:lvl6pPr marL="1344609" indent="0">
              <a:buNone/>
              <a:defRPr sz="900" b="1"/>
            </a:lvl6pPr>
            <a:lvl7pPr marL="1613531" indent="0">
              <a:buNone/>
              <a:defRPr sz="900" b="1"/>
            </a:lvl7pPr>
            <a:lvl8pPr marL="1882453" indent="0">
              <a:buNone/>
              <a:defRPr sz="900" b="1"/>
            </a:lvl8pPr>
            <a:lvl9pPr marL="2151375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3486537" y="2262575"/>
            <a:ext cx="1438619" cy="2237671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268922" indent="0">
              <a:buNone/>
              <a:defRPr sz="700"/>
            </a:lvl2pPr>
            <a:lvl3pPr marL="537844" indent="0">
              <a:buNone/>
              <a:defRPr sz="600"/>
            </a:lvl3pPr>
            <a:lvl4pPr marL="806765" indent="0">
              <a:buNone/>
              <a:defRPr sz="500"/>
            </a:lvl4pPr>
            <a:lvl5pPr marL="1075687" indent="0">
              <a:buNone/>
              <a:defRPr sz="500"/>
            </a:lvl5pPr>
            <a:lvl6pPr marL="1344609" indent="0">
              <a:buNone/>
              <a:defRPr sz="500"/>
            </a:lvl6pPr>
            <a:lvl7pPr marL="1613531" indent="0">
              <a:buNone/>
              <a:defRPr sz="500"/>
            </a:lvl7pPr>
            <a:lvl8pPr marL="1882453" indent="0">
              <a:buNone/>
              <a:defRPr sz="500"/>
            </a:lvl8pPr>
            <a:lvl9pPr marL="2151375" indent="0">
              <a:buNone/>
              <a:defRPr sz="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89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99429" y="473712"/>
            <a:ext cx="4525727" cy="103007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399429" y="3099900"/>
            <a:ext cx="1442004" cy="4478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b="0">
                <a:solidFill>
                  <a:schemeClr val="tx1"/>
                </a:solidFill>
              </a:defRPr>
            </a:lvl1pPr>
            <a:lvl2pPr marL="268922" indent="0">
              <a:buNone/>
              <a:defRPr sz="1200" b="1"/>
            </a:lvl2pPr>
            <a:lvl3pPr marL="537844" indent="0">
              <a:buNone/>
              <a:defRPr sz="1100" b="1"/>
            </a:lvl3pPr>
            <a:lvl4pPr marL="806765" indent="0">
              <a:buNone/>
              <a:defRPr sz="900" b="1"/>
            </a:lvl4pPr>
            <a:lvl5pPr marL="1075687" indent="0">
              <a:buNone/>
              <a:defRPr sz="900" b="1"/>
            </a:lvl5pPr>
            <a:lvl6pPr marL="1344609" indent="0">
              <a:buNone/>
              <a:defRPr sz="900" b="1"/>
            </a:lvl6pPr>
            <a:lvl7pPr marL="1613531" indent="0">
              <a:buNone/>
              <a:defRPr sz="900" b="1"/>
            </a:lvl7pPr>
            <a:lvl8pPr marL="1882453" indent="0">
              <a:buNone/>
              <a:defRPr sz="900" b="1"/>
            </a:lvl8pPr>
            <a:lvl9pPr marL="2151375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77332" y="1625841"/>
            <a:ext cx="1285124" cy="1184275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68922" indent="0">
              <a:buNone/>
              <a:defRPr sz="900"/>
            </a:lvl2pPr>
            <a:lvl3pPr marL="537844" indent="0">
              <a:buNone/>
              <a:defRPr sz="900"/>
            </a:lvl3pPr>
            <a:lvl4pPr marL="806765" indent="0">
              <a:buNone/>
              <a:defRPr sz="900"/>
            </a:lvl4pPr>
            <a:lvl5pPr marL="1075687" indent="0">
              <a:buNone/>
              <a:defRPr sz="900"/>
            </a:lvl5pPr>
            <a:lvl6pPr marL="1344609" indent="0">
              <a:buNone/>
              <a:defRPr sz="900"/>
            </a:lvl6pPr>
            <a:lvl7pPr marL="1613531" indent="0">
              <a:buNone/>
              <a:defRPr sz="900"/>
            </a:lvl7pPr>
            <a:lvl8pPr marL="1882453" indent="0">
              <a:buNone/>
              <a:defRPr sz="900"/>
            </a:lvl8pPr>
            <a:lvl9pPr marL="2151375" indent="0">
              <a:buNone/>
              <a:defRPr sz="9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399429" y="3547704"/>
            <a:ext cx="1442004" cy="952543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268922" indent="0">
              <a:buNone/>
              <a:defRPr sz="700"/>
            </a:lvl2pPr>
            <a:lvl3pPr marL="537844" indent="0">
              <a:buNone/>
              <a:defRPr sz="600"/>
            </a:lvl3pPr>
            <a:lvl4pPr marL="806765" indent="0">
              <a:buNone/>
              <a:defRPr sz="500"/>
            </a:lvl4pPr>
            <a:lvl5pPr marL="1075687" indent="0">
              <a:buNone/>
              <a:defRPr sz="500"/>
            </a:lvl5pPr>
            <a:lvl6pPr marL="1344609" indent="0">
              <a:buNone/>
              <a:defRPr sz="500"/>
            </a:lvl6pPr>
            <a:lvl7pPr marL="1613531" indent="0">
              <a:buNone/>
              <a:defRPr sz="500"/>
            </a:lvl7pPr>
            <a:lvl8pPr marL="1882453" indent="0">
              <a:buNone/>
              <a:defRPr sz="500"/>
            </a:lvl8pPr>
            <a:lvl9pPr marL="2151375" indent="0">
              <a:buNone/>
              <a:defRPr sz="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1947" y="3099900"/>
            <a:ext cx="1442016" cy="4478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b="0">
                <a:solidFill>
                  <a:schemeClr val="tx1"/>
                </a:solidFill>
              </a:defRPr>
            </a:lvl1pPr>
            <a:lvl2pPr marL="268922" indent="0">
              <a:buNone/>
              <a:defRPr sz="1200" b="1"/>
            </a:lvl2pPr>
            <a:lvl3pPr marL="537844" indent="0">
              <a:buNone/>
              <a:defRPr sz="1100" b="1"/>
            </a:lvl3pPr>
            <a:lvl4pPr marL="806765" indent="0">
              <a:buNone/>
              <a:defRPr sz="900" b="1"/>
            </a:lvl4pPr>
            <a:lvl5pPr marL="1075687" indent="0">
              <a:buNone/>
              <a:defRPr sz="900" b="1"/>
            </a:lvl5pPr>
            <a:lvl6pPr marL="1344609" indent="0">
              <a:buNone/>
              <a:defRPr sz="900" b="1"/>
            </a:lvl6pPr>
            <a:lvl7pPr marL="1613531" indent="0">
              <a:buNone/>
              <a:defRPr sz="900" b="1"/>
            </a:lvl7pPr>
            <a:lvl8pPr marL="1882453" indent="0">
              <a:buNone/>
              <a:defRPr sz="900" b="1"/>
            </a:lvl8pPr>
            <a:lvl9pPr marL="2151375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997151" y="1625841"/>
            <a:ext cx="1280960" cy="1184275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68922" indent="0">
              <a:buNone/>
              <a:defRPr sz="900"/>
            </a:lvl2pPr>
            <a:lvl3pPr marL="537844" indent="0">
              <a:buNone/>
              <a:defRPr sz="900"/>
            </a:lvl3pPr>
            <a:lvl4pPr marL="806765" indent="0">
              <a:buNone/>
              <a:defRPr sz="900"/>
            </a:lvl4pPr>
            <a:lvl5pPr marL="1075687" indent="0">
              <a:buNone/>
              <a:defRPr sz="900"/>
            </a:lvl5pPr>
            <a:lvl6pPr marL="1344609" indent="0">
              <a:buNone/>
              <a:defRPr sz="900"/>
            </a:lvl6pPr>
            <a:lvl7pPr marL="1613531" indent="0">
              <a:buNone/>
              <a:defRPr sz="900"/>
            </a:lvl7pPr>
            <a:lvl8pPr marL="1882453" indent="0">
              <a:buNone/>
              <a:defRPr sz="900"/>
            </a:lvl8pPr>
            <a:lvl9pPr marL="2151375" indent="0">
              <a:buNone/>
              <a:defRPr sz="9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941355" y="3547703"/>
            <a:ext cx="1442608" cy="952543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268922" indent="0">
              <a:buNone/>
              <a:defRPr sz="700"/>
            </a:lvl2pPr>
            <a:lvl3pPr marL="537844" indent="0">
              <a:buNone/>
              <a:defRPr sz="600"/>
            </a:lvl3pPr>
            <a:lvl4pPr marL="806765" indent="0">
              <a:buNone/>
              <a:defRPr sz="500"/>
            </a:lvl4pPr>
            <a:lvl5pPr marL="1075687" indent="0">
              <a:buNone/>
              <a:defRPr sz="500"/>
            </a:lvl5pPr>
            <a:lvl6pPr marL="1344609" indent="0">
              <a:buNone/>
              <a:defRPr sz="500"/>
            </a:lvl6pPr>
            <a:lvl7pPr marL="1613531" indent="0">
              <a:buNone/>
              <a:defRPr sz="500"/>
            </a:lvl7pPr>
            <a:lvl8pPr marL="1882453" indent="0">
              <a:buNone/>
              <a:defRPr sz="500"/>
            </a:lvl8pPr>
            <a:lvl9pPr marL="2151375" indent="0">
              <a:buNone/>
              <a:defRPr sz="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85259" y="3099900"/>
            <a:ext cx="1438046" cy="4478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b="0">
                <a:solidFill>
                  <a:schemeClr val="tx1"/>
                </a:solidFill>
              </a:defRPr>
            </a:lvl1pPr>
            <a:lvl2pPr marL="268922" indent="0">
              <a:buNone/>
              <a:defRPr sz="1200" b="1"/>
            </a:lvl2pPr>
            <a:lvl3pPr marL="537844" indent="0">
              <a:buNone/>
              <a:defRPr sz="1100" b="1"/>
            </a:lvl3pPr>
            <a:lvl4pPr marL="806765" indent="0">
              <a:buNone/>
              <a:defRPr sz="900" b="1"/>
            </a:lvl4pPr>
            <a:lvl5pPr marL="1075687" indent="0">
              <a:buNone/>
              <a:defRPr sz="900" b="1"/>
            </a:lvl5pPr>
            <a:lvl6pPr marL="1344609" indent="0">
              <a:buNone/>
              <a:defRPr sz="900" b="1"/>
            </a:lvl6pPr>
            <a:lvl7pPr marL="1613531" indent="0">
              <a:buNone/>
              <a:defRPr sz="900" b="1"/>
            </a:lvl7pPr>
            <a:lvl8pPr marL="1882453" indent="0">
              <a:buNone/>
              <a:defRPr sz="900" b="1"/>
            </a:lvl8pPr>
            <a:lvl9pPr marL="2151375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3563668" y="1625841"/>
            <a:ext cx="1281654" cy="1184275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68922" indent="0">
              <a:buNone/>
              <a:defRPr sz="900"/>
            </a:lvl2pPr>
            <a:lvl3pPr marL="537844" indent="0">
              <a:buNone/>
              <a:defRPr sz="900"/>
            </a:lvl3pPr>
            <a:lvl4pPr marL="806765" indent="0">
              <a:buNone/>
              <a:defRPr sz="900"/>
            </a:lvl4pPr>
            <a:lvl5pPr marL="1075687" indent="0">
              <a:buNone/>
              <a:defRPr sz="900"/>
            </a:lvl5pPr>
            <a:lvl6pPr marL="1344609" indent="0">
              <a:buNone/>
              <a:defRPr sz="900"/>
            </a:lvl6pPr>
            <a:lvl7pPr marL="1613531" indent="0">
              <a:buNone/>
              <a:defRPr sz="900"/>
            </a:lvl7pPr>
            <a:lvl8pPr marL="1882453" indent="0">
              <a:buNone/>
              <a:defRPr sz="900"/>
            </a:lvl8pPr>
            <a:lvl9pPr marL="2151375" indent="0">
              <a:buNone/>
              <a:defRPr sz="9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3485204" y="3547705"/>
            <a:ext cx="1439951" cy="952541"/>
          </a:xfrm>
        </p:spPr>
        <p:txBody>
          <a:bodyPr anchor="t">
            <a:normAutofit/>
          </a:bodyPr>
          <a:lstStyle>
            <a:lvl1pPr marL="0" indent="0" algn="ctr">
              <a:buNone/>
              <a:defRPr sz="800"/>
            </a:lvl1pPr>
            <a:lvl2pPr marL="268922" indent="0">
              <a:buNone/>
              <a:defRPr sz="700"/>
            </a:lvl2pPr>
            <a:lvl3pPr marL="537844" indent="0">
              <a:buNone/>
              <a:defRPr sz="600"/>
            </a:lvl3pPr>
            <a:lvl4pPr marL="806765" indent="0">
              <a:buNone/>
              <a:defRPr sz="500"/>
            </a:lvl4pPr>
            <a:lvl5pPr marL="1075687" indent="0">
              <a:buNone/>
              <a:defRPr sz="500"/>
            </a:lvl5pPr>
            <a:lvl6pPr marL="1344609" indent="0">
              <a:buNone/>
              <a:defRPr sz="500"/>
            </a:lvl6pPr>
            <a:lvl7pPr marL="1613531" indent="0">
              <a:buNone/>
              <a:defRPr sz="500"/>
            </a:lvl7pPr>
            <a:lvl8pPr marL="1882453" indent="0">
              <a:buNone/>
              <a:defRPr sz="500"/>
            </a:lvl8pPr>
            <a:lvl9pPr marL="2151375" indent="0">
              <a:buNone/>
              <a:defRPr sz="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972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913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3736" y="473711"/>
            <a:ext cx="1111420" cy="402653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9428" y="473711"/>
            <a:ext cx="3347693" cy="4026536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71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82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14" y="510721"/>
            <a:ext cx="4254610" cy="2216815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314" y="2799085"/>
            <a:ext cx="4254610" cy="1165771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2689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378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067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756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34460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61353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8245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1513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34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29" y="473711"/>
            <a:ext cx="4525727" cy="10306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9429" y="1622800"/>
            <a:ext cx="2231882" cy="287744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8452" y="1622800"/>
            <a:ext cx="2226703" cy="287744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11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29" y="473712"/>
            <a:ext cx="4525727" cy="103007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522" y="1622799"/>
            <a:ext cx="2098315" cy="640248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400" b="1"/>
            </a:lvl1pPr>
            <a:lvl2pPr marL="268922" indent="0">
              <a:buNone/>
              <a:defRPr sz="1200" b="1"/>
            </a:lvl2pPr>
            <a:lvl3pPr marL="537844" indent="0">
              <a:buNone/>
              <a:defRPr sz="1100" b="1"/>
            </a:lvl3pPr>
            <a:lvl4pPr marL="806765" indent="0">
              <a:buNone/>
              <a:defRPr sz="900" b="1"/>
            </a:lvl4pPr>
            <a:lvl5pPr marL="1075687" indent="0">
              <a:buNone/>
              <a:defRPr sz="900" b="1"/>
            </a:lvl5pPr>
            <a:lvl6pPr marL="1344609" indent="0">
              <a:buNone/>
              <a:defRPr sz="900" b="1"/>
            </a:lvl6pPr>
            <a:lvl7pPr marL="1613531" indent="0">
              <a:buNone/>
              <a:defRPr sz="900" b="1"/>
            </a:lvl7pPr>
            <a:lvl8pPr marL="1882453" indent="0">
              <a:buNone/>
              <a:defRPr sz="900" b="1"/>
            </a:lvl8pPr>
            <a:lvl9pPr marL="2151375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9428" y="2263047"/>
            <a:ext cx="2232409" cy="223719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32021" y="1622799"/>
            <a:ext cx="2093135" cy="640248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400" b="1"/>
            </a:lvl1pPr>
            <a:lvl2pPr marL="268922" indent="0">
              <a:buNone/>
              <a:defRPr sz="1200" b="1"/>
            </a:lvl2pPr>
            <a:lvl3pPr marL="537844" indent="0">
              <a:buNone/>
              <a:defRPr sz="1100" b="1"/>
            </a:lvl3pPr>
            <a:lvl4pPr marL="806765" indent="0">
              <a:buNone/>
              <a:defRPr sz="900" b="1"/>
            </a:lvl4pPr>
            <a:lvl5pPr marL="1075687" indent="0">
              <a:buNone/>
              <a:defRPr sz="900" b="1"/>
            </a:lvl5pPr>
            <a:lvl6pPr marL="1344609" indent="0">
              <a:buNone/>
              <a:defRPr sz="900" b="1"/>
            </a:lvl6pPr>
            <a:lvl7pPr marL="1613531" indent="0">
              <a:buNone/>
              <a:defRPr sz="900" b="1"/>
            </a:lvl7pPr>
            <a:lvl8pPr marL="1882453" indent="0">
              <a:buNone/>
              <a:defRPr sz="900" b="1"/>
            </a:lvl8pPr>
            <a:lvl9pPr marL="2151375" indent="0">
              <a:buNone/>
              <a:defRPr sz="9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927" y="2263047"/>
            <a:ext cx="2227228" cy="223719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12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47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07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29" y="473710"/>
            <a:ext cx="1718818" cy="1835627"/>
          </a:xfrm>
        </p:spPr>
        <p:txBody>
          <a:bodyPr anchor="b"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670" y="473710"/>
            <a:ext cx="2705485" cy="4026535"/>
          </a:xfrm>
        </p:spPr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0929" y="2309338"/>
            <a:ext cx="1718818" cy="2190908"/>
          </a:xfrm>
        </p:spPr>
        <p:txBody>
          <a:bodyPr/>
          <a:lstStyle>
            <a:lvl1pPr marL="0" indent="0" algn="ctr">
              <a:buNone/>
              <a:defRPr sz="900"/>
            </a:lvl1pPr>
            <a:lvl2pPr marL="268922" indent="0">
              <a:buNone/>
              <a:defRPr sz="800"/>
            </a:lvl2pPr>
            <a:lvl3pPr marL="537844" indent="0">
              <a:buNone/>
              <a:defRPr sz="700"/>
            </a:lvl3pPr>
            <a:lvl4pPr marL="806765" indent="0">
              <a:buNone/>
              <a:defRPr sz="600"/>
            </a:lvl4pPr>
            <a:lvl5pPr marL="1075687" indent="0">
              <a:buNone/>
              <a:defRPr sz="600"/>
            </a:lvl5pPr>
            <a:lvl6pPr marL="1344609" indent="0">
              <a:buNone/>
              <a:defRPr sz="600"/>
            </a:lvl6pPr>
            <a:lvl7pPr marL="1613531" indent="0">
              <a:buNone/>
              <a:defRPr sz="600"/>
            </a:lvl7pPr>
            <a:lvl8pPr marL="1882453" indent="0">
              <a:buNone/>
              <a:defRPr sz="600"/>
            </a:lvl8pPr>
            <a:lvl9pPr marL="2151375" indent="0">
              <a:buNone/>
              <a:defRPr sz="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92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29" y="473710"/>
            <a:ext cx="2428932" cy="1835627"/>
          </a:xfrm>
        </p:spPr>
        <p:txBody>
          <a:bodyPr anchor="b">
            <a:normAutofit/>
          </a:bodyPr>
          <a:lstStyle>
            <a:lvl1pPr>
              <a:defRPr sz="19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9726" y="589713"/>
            <a:ext cx="1729169" cy="379452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900"/>
            </a:lvl1pPr>
            <a:lvl2pPr marL="268922" indent="0">
              <a:buNone/>
              <a:defRPr sz="1600"/>
            </a:lvl2pPr>
            <a:lvl3pPr marL="537844" indent="0">
              <a:buNone/>
              <a:defRPr sz="1400"/>
            </a:lvl3pPr>
            <a:lvl4pPr marL="806765" indent="0">
              <a:buNone/>
              <a:defRPr sz="1200"/>
            </a:lvl4pPr>
            <a:lvl5pPr marL="1075687" indent="0">
              <a:buNone/>
              <a:defRPr sz="1200"/>
            </a:lvl5pPr>
            <a:lvl6pPr marL="1344609" indent="0">
              <a:buNone/>
              <a:defRPr sz="1200"/>
            </a:lvl6pPr>
            <a:lvl7pPr marL="1613531" indent="0">
              <a:buNone/>
              <a:defRPr sz="1200"/>
            </a:lvl7pPr>
            <a:lvl8pPr marL="1882453" indent="0">
              <a:buNone/>
              <a:defRPr sz="1200"/>
            </a:lvl8pPr>
            <a:lvl9pPr marL="2151375" indent="0">
              <a:buNone/>
              <a:defRPr sz="12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9428" y="2309337"/>
            <a:ext cx="2431052" cy="219090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  <a:lvl2pPr marL="268922" indent="0">
              <a:buNone/>
              <a:defRPr sz="800"/>
            </a:lvl2pPr>
            <a:lvl3pPr marL="537844" indent="0">
              <a:buNone/>
              <a:defRPr sz="700"/>
            </a:lvl3pPr>
            <a:lvl4pPr marL="806765" indent="0">
              <a:buNone/>
              <a:defRPr sz="600"/>
            </a:lvl4pPr>
            <a:lvl5pPr marL="1075687" indent="0">
              <a:buNone/>
              <a:defRPr sz="600"/>
            </a:lvl5pPr>
            <a:lvl6pPr marL="1344609" indent="0">
              <a:buNone/>
              <a:defRPr sz="600"/>
            </a:lvl6pPr>
            <a:lvl7pPr marL="1613531" indent="0">
              <a:buNone/>
              <a:defRPr sz="600"/>
            </a:lvl7pPr>
            <a:lvl8pPr marL="1882453" indent="0">
              <a:buNone/>
              <a:defRPr sz="600"/>
            </a:lvl8pPr>
            <a:lvl9pPr marL="2151375" indent="0">
              <a:buNone/>
              <a:defRPr sz="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97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9429" y="473711"/>
            <a:ext cx="4525727" cy="1030662"/>
          </a:xfrm>
          <a:prstGeom prst="rect">
            <a:avLst/>
          </a:prstGeom>
        </p:spPr>
        <p:txBody>
          <a:bodyPr vert="horz" lIns="62664" tIns="31332" rIns="62664" bIns="31332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429" y="1628817"/>
            <a:ext cx="4525727" cy="2871429"/>
          </a:xfrm>
          <a:prstGeom prst="rect">
            <a:avLst/>
          </a:prstGeom>
        </p:spPr>
        <p:txBody>
          <a:bodyPr vert="horz" lIns="62664" tIns="31332" rIns="62664" bIns="31332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6448" y="4571796"/>
            <a:ext cx="1199079" cy="283733"/>
          </a:xfrm>
          <a:prstGeom prst="rect">
            <a:avLst/>
          </a:prstGeom>
        </p:spPr>
        <p:txBody>
          <a:bodyPr vert="horz" lIns="62664" tIns="31332" rIns="62664" bIns="3133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75753-0F74-4E5D-96A8-78494ACE783C}" type="datetimeFigureOut">
              <a:rPr lang="de-DE" smtClean="0"/>
              <a:t>08.04.2017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429" y="4571796"/>
            <a:ext cx="2916772" cy="283733"/>
          </a:xfrm>
          <a:prstGeom prst="rect">
            <a:avLst/>
          </a:prstGeom>
        </p:spPr>
        <p:txBody>
          <a:bodyPr vert="horz" lIns="62664" tIns="31332" rIns="62664" bIns="3133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95774" y="4571796"/>
            <a:ext cx="329382" cy="283733"/>
          </a:xfrm>
          <a:prstGeom prst="rect">
            <a:avLst/>
          </a:prstGeom>
        </p:spPr>
        <p:txBody>
          <a:bodyPr vert="horz" lIns="62664" tIns="31332" rIns="62664" bIns="3133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CF77C-0955-4739-AC33-B564C09F6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706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537844" rtl="0" eaLnBrk="1" latinLnBrk="0" hangingPunct="1">
        <a:lnSpc>
          <a:spcPct val="90000"/>
        </a:lnSpc>
        <a:spcBef>
          <a:spcPct val="0"/>
        </a:spcBef>
        <a:buNone/>
        <a:defRPr sz="20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34461" indent="-134461" algn="l" defTabSz="537844" rtl="0" eaLnBrk="1" latinLnBrk="0" hangingPunct="1">
        <a:lnSpc>
          <a:spcPct val="120000"/>
        </a:lnSpc>
        <a:spcBef>
          <a:spcPts val="588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403383" indent="-134461" algn="l" defTabSz="537844" rtl="0" eaLnBrk="1" latinLnBrk="0" hangingPunct="1">
        <a:lnSpc>
          <a:spcPct val="120000"/>
        </a:lnSpc>
        <a:spcBef>
          <a:spcPts val="294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672305" indent="-134461" algn="l" defTabSz="537844" rtl="0" eaLnBrk="1" latinLnBrk="0" hangingPunct="1">
        <a:lnSpc>
          <a:spcPct val="120000"/>
        </a:lnSpc>
        <a:spcBef>
          <a:spcPts val="294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941227" indent="-134461" algn="l" defTabSz="537844" rtl="0" eaLnBrk="1" latinLnBrk="0" hangingPunct="1">
        <a:lnSpc>
          <a:spcPct val="120000"/>
        </a:lnSpc>
        <a:spcBef>
          <a:spcPts val="294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1210148" indent="-134461" algn="l" defTabSz="537844" rtl="0" eaLnBrk="1" latinLnBrk="0" hangingPunct="1">
        <a:lnSpc>
          <a:spcPct val="120000"/>
        </a:lnSpc>
        <a:spcBef>
          <a:spcPts val="294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1479070" indent="-134461" algn="l" defTabSz="537844" rtl="0" eaLnBrk="1" latinLnBrk="0" hangingPunct="1">
        <a:lnSpc>
          <a:spcPct val="120000"/>
        </a:lnSpc>
        <a:spcBef>
          <a:spcPts val="294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1747992" indent="-134461" algn="l" defTabSz="537844" rtl="0" eaLnBrk="1" latinLnBrk="0" hangingPunct="1">
        <a:lnSpc>
          <a:spcPct val="120000"/>
        </a:lnSpc>
        <a:spcBef>
          <a:spcPts val="294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2016914" indent="-134461" algn="l" defTabSz="537844" rtl="0" eaLnBrk="1" latinLnBrk="0" hangingPunct="1">
        <a:lnSpc>
          <a:spcPct val="120000"/>
        </a:lnSpc>
        <a:spcBef>
          <a:spcPts val="294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2285835" indent="-134461" algn="l" defTabSz="537844" rtl="0" eaLnBrk="1" latinLnBrk="0" hangingPunct="1">
        <a:lnSpc>
          <a:spcPct val="120000"/>
        </a:lnSpc>
        <a:spcBef>
          <a:spcPts val="294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784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8922" algn="l" defTabSz="53784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7844" algn="l" defTabSz="53784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06765" algn="l" defTabSz="53784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5687" algn="l" defTabSz="53784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4609" algn="l" defTabSz="53784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13531" algn="l" defTabSz="53784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82453" algn="l" defTabSz="53784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51375" algn="l" defTabSz="53784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09" t="15888" r="9609" b="-15888"/>
          <a:stretch/>
        </p:blipFill>
        <p:spPr>
          <a:xfrm>
            <a:off x="561473" y="4398403"/>
            <a:ext cx="2646947" cy="1767001"/>
          </a:xfrm>
          <a:prstGeom prst="parallelogram">
            <a:avLst>
              <a:gd name="adj" fmla="val 32542"/>
            </a:avLst>
          </a:prstGeom>
        </p:spPr>
      </p:pic>
      <p:cxnSp>
        <p:nvCxnSpPr>
          <p:cNvPr id="19" name="Gerader Verbinder 8"/>
          <p:cNvCxnSpPr/>
          <p:nvPr/>
        </p:nvCxnSpPr>
        <p:spPr>
          <a:xfrm>
            <a:off x="0" y="1653930"/>
            <a:ext cx="5329238" cy="111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0" y="1653930"/>
            <a:ext cx="18725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Jeden Donnerstag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035190" y="1688448"/>
            <a:ext cx="1853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Jeden Freitag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051415" y="1682892"/>
            <a:ext cx="127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tx2">
                    <a:lumMod val="90000"/>
                  </a:schemeClr>
                </a:solidFill>
              </a:rPr>
              <a:t>Jeden Samstag</a:t>
            </a:r>
            <a:endParaRPr lang="de-DE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91724" y="1730873"/>
            <a:ext cx="17527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Burger</a:t>
            </a:r>
            <a:endParaRPr lang="de-DE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882109" y="1776679"/>
            <a:ext cx="14205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de-DE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Steak</a:t>
            </a:r>
            <a:endParaRPr lang="de-DE" sz="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905753" y="1792429"/>
            <a:ext cx="20247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Schnitzel</a:t>
            </a:r>
            <a:endParaRPr lang="de-DE" sz="36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-9451" y="4855"/>
            <a:ext cx="533868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de-DE" sz="4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Ab sofort unsere </a:t>
            </a:r>
          </a:p>
          <a:p>
            <a:r>
              <a:rPr lang="de-DE" sz="44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rgbClr val="C00000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Spezialtage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224459" y="2434509"/>
            <a:ext cx="5152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Georgia" panose="02040502050405020303" pitchFamily="18" charset="0"/>
              </a:rPr>
              <a:t>                      </a:t>
            </a:r>
            <a:r>
              <a:rPr lang="de-DE" b="1" dirty="0" smtClean="0">
                <a:latin typeface="Bradley Hand ITC" panose="03070402050302030203" pitchFamily="66" charset="0"/>
              </a:rPr>
              <a:t>Von Allgäuer bis </a:t>
            </a: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             Zwiebelschnitzel, </a:t>
            </a:r>
          </a:p>
          <a:p>
            <a:r>
              <a:rPr lang="de-DE" b="1" dirty="0">
                <a:latin typeface="Bradley Hand ITC" panose="03070402050302030203" pitchFamily="66" charset="0"/>
              </a:rPr>
              <a:t> </a:t>
            </a:r>
            <a:r>
              <a:rPr lang="de-DE" b="1" dirty="0" smtClean="0">
                <a:latin typeface="Bradley Hand ITC" panose="03070402050302030203" pitchFamily="66" charset="0"/>
              </a:rPr>
              <a:t>                 alles ist dabei!</a:t>
            </a:r>
          </a:p>
          <a:p>
            <a:endParaRPr lang="de-DE" b="1" dirty="0" smtClean="0">
              <a:latin typeface="Bradley Hand ITC" panose="03070402050302030203" pitchFamily="66" charset="0"/>
            </a:endParaRP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       Probieren Sie die </a:t>
            </a: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     berühmten </a:t>
            </a:r>
          </a:p>
          <a:p>
            <a:r>
              <a:rPr lang="de-DE" b="1" dirty="0">
                <a:latin typeface="Bradley Hand ITC" panose="03070402050302030203" pitchFamily="66" charset="0"/>
              </a:rPr>
              <a:t> </a:t>
            </a:r>
            <a:r>
              <a:rPr lang="de-DE" b="1" dirty="0" smtClean="0">
                <a:latin typeface="Bradley Hand ITC" panose="03070402050302030203" pitchFamily="66" charset="0"/>
              </a:rPr>
              <a:t>         Schnitzelvariationen </a:t>
            </a: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 vom Chef persönlich, </a:t>
            </a: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 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0" y="2416510"/>
            <a:ext cx="26347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Amerika in </a:t>
            </a:r>
          </a:p>
          <a:p>
            <a:r>
              <a:rPr lang="de-DE" sz="1600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Schwaben</a:t>
            </a:r>
          </a:p>
          <a:p>
            <a:endParaRPr lang="de-DE" b="1" dirty="0">
              <a:latin typeface="Bradley Hand ITC" panose="03070402050302030203" pitchFamily="66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Kosten Sie die </a:t>
            </a:r>
          </a:p>
          <a:p>
            <a:r>
              <a:rPr lang="de-DE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herzhaften Burger </a:t>
            </a:r>
          </a:p>
          <a:p>
            <a:r>
              <a:rPr lang="de-DE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Schwabens.</a:t>
            </a:r>
          </a:p>
          <a:p>
            <a:endParaRPr lang="de-DE" b="1" dirty="0" smtClean="0">
              <a:latin typeface="Bradley Hand ITC" panose="03070402050302030203" pitchFamily="66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Saftig und lecker, </a:t>
            </a:r>
          </a:p>
          <a:p>
            <a:r>
              <a:rPr lang="de-DE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einfach zum </a:t>
            </a:r>
          </a:p>
          <a:p>
            <a:r>
              <a:rPr lang="de-DE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reinbeißen.</a:t>
            </a:r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34" name="Textfeld 33"/>
          <p:cNvSpPr txBox="1"/>
          <p:nvPr/>
        </p:nvSpPr>
        <p:spPr>
          <a:xfrm>
            <a:off x="2961972" y="2451711"/>
            <a:ext cx="51529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>
                <a:latin typeface="Bradley Hand ITC" panose="03070402050302030203" pitchFamily="66" charset="0"/>
              </a:rPr>
              <a:t>                      </a:t>
            </a:r>
            <a:r>
              <a:rPr lang="de-DE" sz="1600" b="1" dirty="0" smtClean="0">
                <a:latin typeface="Bradley Hand ITC" panose="03070402050302030203" pitchFamily="66" charset="0"/>
              </a:rPr>
              <a:t>Direkt vom Grill</a:t>
            </a:r>
          </a:p>
          <a:p>
            <a:endParaRPr lang="de-DE" b="1" dirty="0">
              <a:latin typeface="Bradley Hand ITC" panose="03070402050302030203" pitchFamily="66" charset="0"/>
            </a:endParaRP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             Ob Pute, Schwein </a:t>
            </a: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           oder Angus Rind. </a:t>
            </a: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         Hier finden Sie </a:t>
            </a: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       Ihr individuelles Steak.</a:t>
            </a: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     </a:t>
            </a:r>
          </a:p>
          <a:p>
            <a:r>
              <a:rPr lang="de-DE" b="1" dirty="0">
                <a:latin typeface="Bradley Hand ITC" panose="03070402050302030203" pitchFamily="66" charset="0"/>
              </a:rPr>
              <a:t> </a:t>
            </a:r>
            <a:r>
              <a:rPr lang="de-DE" b="1" dirty="0" smtClean="0">
                <a:latin typeface="Bradley Hand ITC" panose="03070402050302030203" pitchFamily="66" charset="0"/>
              </a:rPr>
              <a:t>          Genießen Sie Ihre </a:t>
            </a: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  eigene Variation in </a:t>
            </a:r>
          </a:p>
          <a:p>
            <a:r>
              <a:rPr lang="de-DE" b="1" dirty="0" smtClean="0">
                <a:latin typeface="Bradley Hand ITC" panose="03070402050302030203" pitchFamily="66" charset="0"/>
              </a:rPr>
              <a:t>       200g der 300g </a:t>
            </a:r>
            <a:endParaRPr lang="de-DE" b="1" dirty="0">
              <a:latin typeface="Bradley Hand ITC" panose="03070402050302030203" pitchFamily="66" charset="0"/>
            </a:endParaRPr>
          </a:p>
        </p:txBody>
      </p:sp>
      <p:pic>
        <p:nvPicPr>
          <p:cNvPr id="1026" name="Picture 2" descr="F:\(( FISCHER ))\Fischer bilder\LogoHotelFischer2011.tif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763" y="620007"/>
            <a:ext cx="1732498" cy="96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871" y="4394785"/>
            <a:ext cx="2992048" cy="1661501"/>
          </a:xfrm>
          <a:prstGeom prst="parallelogram">
            <a:avLst>
              <a:gd name="adj" fmla="val 31981"/>
            </a:avLst>
          </a:prstGeom>
        </p:spPr>
      </p:pic>
      <p:cxnSp>
        <p:nvCxnSpPr>
          <p:cNvPr id="42" name="Gerader Verbinder 23"/>
          <p:cNvCxnSpPr/>
          <p:nvPr/>
        </p:nvCxnSpPr>
        <p:spPr>
          <a:xfrm flipV="1">
            <a:off x="2880643" y="1668695"/>
            <a:ext cx="1170771" cy="3628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23" t="31448" r="4523" b="18787"/>
          <a:stretch/>
        </p:blipFill>
        <p:spPr bwMode="auto">
          <a:xfrm>
            <a:off x="-473242" y="4406424"/>
            <a:ext cx="1624237" cy="1367771"/>
          </a:xfrm>
          <a:prstGeom prst="parallelogram">
            <a:avLst>
              <a:gd name="adj" fmla="val 3203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1" name="Gerader Verbinder 7"/>
          <p:cNvCxnSpPr/>
          <p:nvPr/>
        </p:nvCxnSpPr>
        <p:spPr>
          <a:xfrm flipV="1">
            <a:off x="864419" y="1668695"/>
            <a:ext cx="1170771" cy="3628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493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TM04033921[[fn=Damast]]</Template>
  <TotalTime>0</TotalTime>
  <Words>93</Words>
  <Application>Microsoft Office PowerPoint</Application>
  <PresentationFormat>Benutzerdefiniert</PresentationFormat>
  <Paragraphs>37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Damask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Einsatzzentrale</dc:creator>
  <cp:lastModifiedBy>Hotelfischer</cp:lastModifiedBy>
  <cp:revision>21</cp:revision>
  <dcterms:created xsi:type="dcterms:W3CDTF">2017-03-29T08:57:41Z</dcterms:created>
  <dcterms:modified xsi:type="dcterms:W3CDTF">2017-04-08T18:17:13Z</dcterms:modified>
</cp:coreProperties>
</file>