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072313" cy="10223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3" autoAdjust="0"/>
  </p:normalViewPr>
  <p:slideViewPr>
    <p:cSldViewPr snapToGrid="0">
      <p:cViewPr varScale="1">
        <p:scale>
          <a:sx n="94" d="100"/>
          <a:sy n="94" d="100"/>
        </p:scale>
        <p:origin x="-1278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4669" cy="512951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06008" y="0"/>
            <a:ext cx="3064669" cy="512951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FA7242AA-80D3-4178-8B55-3C49932BF73B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77938"/>
            <a:ext cx="613568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7232" y="4920059"/>
            <a:ext cx="5657850" cy="4025503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64669" cy="512949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06008" y="9710551"/>
            <a:ext cx="3064669" cy="512949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B3BDB94E-185A-4CBF-9039-D881789C2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59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B94E-185A-4CBF-9039-D881789C28A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17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5EEE8-AE4C-415B-8841-CD6719CC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9E572E-29E4-4DD0-8BDD-F69F8C827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CAD4AD-9E51-4D0B-8AAC-CB4853B1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9FA82B-EEE3-44DC-B1DB-3DDF4B3A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C8746F-C574-49B3-BF0D-38566146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15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1984A-A534-4EBC-BDD8-3EB06321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7DFB6F-377F-4E33-A5EF-EDF7980B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D0E04-040C-4347-BDEA-FC225F03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EF45B-ADA0-481C-93DB-06D02FE2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55B85-EB33-4BA0-891D-9640825F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17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190AFC-2AB4-4F65-8661-502BFAA71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01C21B-33BB-4407-AB6D-43CF5F3E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808977-CF1C-441D-AE19-892E5844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296903-EFE5-45FF-9724-D2B2D0C3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651E4A-B4BC-4A68-B557-4E49F421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22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AAAEE-14DB-4D6B-B5BD-EE8F1942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94999-8680-4E92-A38A-573C1740F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D67461-2203-473A-B91E-CB5DC26A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4A83BD-4F33-4574-9B4A-89BE603D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D6B11B-8AEE-43A8-ACEF-7C73C12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8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77684-1555-4B0C-B542-18EAFE20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8E6873-AEAE-4363-AEF3-7DB9874F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000EEA-31A4-45B3-8F6D-00D2408D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34966B-E22C-4C7C-8DBD-A47EDEBD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7BE64-0A3F-40B5-9D06-8F37463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92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17D1E-8AD3-4285-AA29-380345AB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A5E52A-F54D-4DA2-9C2D-34034ABD9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46899E-0B17-4AC5-A950-BE22455E7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BD2EC7-2CB4-4DC2-BD53-6E4C2919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23DFA0-8919-40E7-9ACA-9993A3B8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C311B-E9ED-4B49-BCCD-51CE5B72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28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DD611-04BC-4D01-91F4-B6FEAC04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478FA8-3062-4FB9-BBE2-1697BBAF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694E05-00AC-4AFB-929C-66B2D47A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F4B48E-71EF-4C23-B9C6-DCD4ACA39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E2CC9E-97F2-4F19-B2CD-5F9D77723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F9694C-5A3A-4E9F-878F-5112434E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243FF2-58DA-45B0-9419-B4A98126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FB89A7-0BBE-4EAC-92D8-F1CBD0E4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75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4B5A7-42F9-4A09-B081-6D19EB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2DDF5E-4EA5-4BAE-87CF-77D3138D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1DC0A7-E9AA-430C-9ABB-90B54767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27C34C-512D-4B83-A3A0-0D559C2A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8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43BBDF-EC55-4413-AF37-17CD151A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F7D13F-6812-4D62-881F-C0B00538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D763D9-32D4-49EB-A5E7-38787A32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28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01B31-99C5-4E58-B944-37258AA2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D431BB-A233-4CD6-98F5-6AB210BF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BDFD98-E873-4798-AE5E-A500783D0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A4E0FD-57B1-4D5B-9496-C3B9C214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D8F731-CDE4-4E20-A164-01C9E5A8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BEB7D6-C914-4D08-962B-59B200D4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25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377B7-9AB3-43F2-93E8-393DE93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F93C7F-4D5C-4472-A871-7930867EA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7172D7-FA18-4361-8C87-358648814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9EE55B-7C0E-4EB9-9DDA-2937647A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C535AD-5F4E-4C33-A4BC-DB7622A2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CC92E4-814D-4A9C-BE2C-0A30B9AC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1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CBC7D0-FA83-46D4-8F26-BC9566A9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98304-C0A7-4E34-99BD-F3066A9A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4E600-3B84-4585-8300-8F8A80286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BDC1-AECD-4B3E-9F8C-3AA635ED83C6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C5AE60-4BD0-4EB7-87D9-CD8B6CD0E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01409D-76B7-4A46-96B3-1555CC315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39E4-C1E0-4450-B162-493F52E901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47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C0877-50EA-4BC3-9F27-59702FE1F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D311B3-7EB2-42F3-B71A-B2F5FC36A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54C6CC-30D0-4104-A810-BE63EA444D0C}"/>
              </a:ext>
            </a:extLst>
          </p:cNvPr>
          <p:cNvSpPr/>
          <p:nvPr/>
        </p:nvSpPr>
        <p:spPr>
          <a:xfrm>
            <a:off x="5295901" y="2967334"/>
            <a:ext cx="1067958" cy="9379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91836D6-FF42-43CA-9D35-2447B7E1491B}"/>
              </a:ext>
            </a:extLst>
          </p:cNvPr>
          <p:cNvSpPr/>
          <p:nvPr/>
        </p:nvSpPr>
        <p:spPr>
          <a:xfrm>
            <a:off x="3552825" y="2802256"/>
            <a:ext cx="857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58DF21-6108-4724-BB82-65DA4E1E6554}"/>
              </a:ext>
            </a:extLst>
          </p:cNvPr>
          <p:cNvSpPr txBox="1"/>
          <p:nvPr/>
        </p:nvSpPr>
        <p:spPr>
          <a:xfrm>
            <a:off x="3638550" y="2698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2F39C34-98A6-4867-8CD7-378C5FC1C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974378"/>
              </p:ext>
            </p:extLst>
          </p:nvPr>
        </p:nvGraphicFramePr>
        <p:xfrm>
          <a:off x="1825230" y="-1966669"/>
          <a:ext cx="13247103" cy="936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4" imgW="11344112" imgH="8020037" progId="Acrobat.Document.2017">
                  <p:embed/>
                </p:oleObj>
              </mc:Choice>
              <mc:Fallback>
                <p:oleObj name="Acrobat Document" r:id="rId4" imgW="11344112" imgH="8020037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5230" y="-1966669"/>
                        <a:ext cx="13247103" cy="93646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  <a:prstDash val="lgDashDotDot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BFC4DE5-A2F7-447C-8740-1C708E542266}"/>
              </a:ext>
            </a:extLst>
          </p:cNvPr>
          <p:cNvCxnSpPr>
            <a:cxnSpLocks/>
          </p:cNvCxnSpPr>
          <p:nvPr/>
        </p:nvCxnSpPr>
        <p:spPr>
          <a:xfrm>
            <a:off x="3372312" y="1541392"/>
            <a:ext cx="450969" cy="11742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99DB4F0-FE1E-4DB3-BEAF-7273A791DD11}"/>
              </a:ext>
            </a:extLst>
          </p:cNvPr>
          <p:cNvSpPr txBox="1"/>
          <p:nvPr/>
        </p:nvSpPr>
        <p:spPr>
          <a:xfrm>
            <a:off x="2257904" y="584952"/>
            <a:ext cx="303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Lage der beiden  </a:t>
            </a:r>
            <a:r>
              <a:rPr lang="de-DE" dirty="0" err="1"/>
              <a:t>gekennzeich-neten</a:t>
            </a:r>
            <a:r>
              <a:rPr lang="de-DE" dirty="0"/>
              <a:t> </a:t>
            </a:r>
            <a:r>
              <a:rPr lang="de-DE" b="1" dirty="0"/>
              <a:t>Außen</a:t>
            </a:r>
            <a:r>
              <a:rPr lang="de-DE" dirty="0"/>
              <a:t>-Stellplätze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50CADFA-8543-4901-BF09-CC22BFC04474}"/>
              </a:ext>
            </a:extLst>
          </p:cNvPr>
          <p:cNvSpPr txBox="1"/>
          <p:nvPr/>
        </p:nvSpPr>
        <p:spPr>
          <a:xfrm>
            <a:off x="4329104" y="3022362"/>
            <a:ext cx="17909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Notarkanzlei</a:t>
            </a:r>
            <a:br>
              <a:rPr lang="de-DE" dirty="0"/>
            </a:br>
            <a:r>
              <a:rPr lang="de-DE" dirty="0"/>
              <a:t>Konrad-Adenauer-Str. 9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06CBDD3-15EC-4B38-B03B-CE331D9A2C03}"/>
              </a:ext>
            </a:extLst>
          </p:cNvPr>
          <p:cNvCxnSpPr/>
          <p:nvPr/>
        </p:nvCxnSpPr>
        <p:spPr>
          <a:xfrm flipV="1">
            <a:off x="10084037" y="5947874"/>
            <a:ext cx="0" cy="6152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2E7B03E5-1867-4737-950B-AE6083A9DB22}"/>
              </a:ext>
            </a:extLst>
          </p:cNvPr>
          <p:cNvSpPr txBox="1"/>
          <p:nvPr/>
        </p:nvSpPr>
        <p:spPr>
          <a:xfrm>
            <a:off x="3552825" y="5937206"/>
            <a:ext cx="952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			            </a:t>
            </a:r>
            <a:r>
              <a:rPr lang="de-DE" b="1" dirty="0"/>
              <a:t>Einfahrt Tiefgarage:</a:t>
            </a:r>
          </a:p>
          <a:p>
            <a:r>
              <a:rPr lang="de-DE" dirty="0"/>
              <a:t>(Lage der 3 Parkplätze in der </a:t>
            </a:r>
            <a:r>
              <a:rPr lang="de-DE" b="1" dirty="0"/>
              <a:t>Tiefgarage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im linken Bereich der TG- bei hinterer Wendeltreppe)Die Parkplätze sind bezeichnet. Zugang über Treppenhaus KAS 9 (nicht: Wendeltreppe)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37481C6-ED92-45EA-BE1A-DE093FC844E2}"/>
              </a:ext>
            </a:extLst>
          </p:cNvPr>
          <p:cNvCxnSpPr/>
          <p:nvPr/>
        </p:nvCxnSpPr>
        <p:spPr>
          <a:xfrm flipV="1">
            <a:off x="10084037" y="4514043"/>
            <a:ext cx="0" cy="273465"/>
          </a:xfrm>
          <a:prstGeom prst="straightConnector1">
            <a:avLst/>
          </a:prstGeom>
          <a:ln w="19050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AA9E87FC-3284-457F-8DB1-7D15C4871655}"/>
              </a:ext>
            </a:extLst>
          </p:cNvPr>
          <p:cNvCxnSpPr>
            <a:cxnSpLocks/>
          </p:cNvCxnSpPr>
          <p:nvPr/>
        </p:nvCxnSpPr>
        <p:spPr>
          <a:xfrm rot="10800000">
            <a:off x="7400659" y="2696227"/>
            <a:ext cx="2683385" cy="1283967"/>
          </a:xfrm>
          <a:prstGeom prst="bentConnector3">
            <a:avLst>
              <a:gd name="adj1" fmla="val 0"/>
            </a:avLst>
          </a:prstGeom>
          <a:ln w="19050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9C0AAC39-E594-4FF6-93B9-B0BA1453C216}"/>
              </a:ext>
            </a:extLst>
          </p:cNvPr>
          <p:cNvSpPr txBox="1"/>
          <p:nvPr/>
        </p:nvSpPr>
        <p:spPr>
          <a:xfrm>
            <a:off x="8296010" y="4281443"/>
            <a:ext cx="10596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K-A-S 11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A8F29CE-0991-44DF-8F16-8C75CADD303A}"/>
              </a:ext>
            </a:extLst>
          </p:cNvPr>
          <p:cNvSpPr txBox="1"/>
          <p:nvPr/>
        </p:nvSpPr>
        <p:spPr>
          <a:xfrm>
            <a:off x="10668000" y="4401084"/>
            <a:ext cx="44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69C0D0B-42E6-4B3C-A51C-22E8B84B06DC}"/>
              </a:ext>
            </a:extLst>
          </p:cNvPr>
          <p:cNvSpPr txBox="1"/>
          <p:nvPr/>
        </p:nvSpPr>
        <p:spPr>
          <a:xfrm>
            <a:off x="10477144" y="4281443"/>
            <a:ext cx="10596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K-A-S 13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DEB0E3-D577-4667-8123-BEC632CBE4D2}"/>
              </a:ext>
            </a:extLst>
          </p:cNvPr>
          <p:cNvSpPr/>
          <p:nvPr/>
        </p:nvSpPr>
        <p:spPr>
          <a:xfrm rot="1440691">
            <a:off x="5130869" y="2294171"/>
            <a:ext cx="6242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TG 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A435216-1CF0-4B7E-B8B9-4677AAABB6DA}"/>
              </a:ext>
            </a:extLst>
          </p:cNvPr>
          <p:cNvSpPr/>
          <p:nvPr/>
        </p:nvSpPr>
        <p:spPr>
          <a:xfrm rot="1252202">
            <a:off x="5103349" y="2470514"/>
            <a:ext cx="15916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TG 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27E4AFB-6D65-4D97-A4AE-C3BED292534D}"/>
              </a:ext>
            </a:extLst>
          </p:cNvPr>
          <p:cNvSpPr/>
          <p:nvPr/>
        </p:nvSpPr>
        <p:spPr>
          <a:xfrm rot="1515680">
            <a:off x="5752176" y="2815718"/>
            <a:ext cx="1884946" cy="3430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TG 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43A83D-5180-471A-AC56-00302621D362}"/>
              </a:ext>
            </a:extLst>
          </p:cNvPr>
          <p:cNvSpPr txBox="1"/>
          <p:nvPr/>
        </p:nvSpPr>
        <p:spPr>
          <a:xfrm rot="1926335">
            <a:off x="2265633" y="4565749"/>
            <a:ext cx="282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Konrad-Adenauer-Straße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FD2E1F7-8D94-42D0-B6A8-48BF04B14761}"/>
              </a:ext>
            </a:extLst>
          </p:cNvPr>
          <p:cNvSpPr/>
          <p:nvPr/>
        </p:nvSpPr>
        <p:spPr>
          <a:xfrm>
            <a:off x="5916303" y="2967335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E447A69-98FA-4299-97E2-F5D3D0A5D462}"/>
              </a:ext>
            </a:extLst>
          </p:cNvPr>
          <p:cNvCxnSpPr>
            <a:cxnSpLocks/>
          </p:cNvCxnSpPr>
          <p:nvPr/>
        </p:nvCxnSpPr>
        <p:spPr>
          <a:xfrm>
            <a:off x="2606467" y="1600200"/>
            <a:ext cx="188008" cy="11154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8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Breitbild</PresentationFormat>
  <Paragraphs>13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Acrobat Document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Notar Klaus M. Wetzel</dc:creator>
  <cp:lastModifiedBy>Notar Klaus M. Wetzel</cp:lastModifiedBy>
  <cp:revision>18</cp:revision>
  <dcterms:created xsi:type="dcterms:W3CDTF">2018-04-12T07:45:06Z</dcterms:created>
  <dcterms:modified xsi:type="dcterms:W3CDTF">2020-05-08T13:56:10Z</dcterms:modified>
</cp:coreProperties>
</file>