
<file path=[Content_Types].xml><?xml version="1.0" encoding="utf-8"?>
<Types xmlns="http://schemas.openxmlformats.org/package/2006/content-types">
  <Default Extension="png" ContentType="image/png"/>
  <Default Extension="tmp"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3" r:id="rId2"/>
    <p:sldMasterId id="2147483683" r:id="rId3"/>
    <p:sldMasterId id="2147483703" r:id="rId4"/>
  </p:sldMasterIdLst>
  <p:notesMasterIdLst>
    <p:notesMasterId r:id="rId29"/>
  </p:notesMasterIdLst>
  <p:handoutMasterIdLst>
    <p:handoutMasterId r:id="rId30"/>
  </p:handoutMasterIdLst>
  <p:sldIdLst>
    <p:sldId id="421" r:id="rId5"/>
    <p:sldId id="416" r:id="rId6"/>
    <p:sldId id="264" r:id="rId7"/>
    <p:sldId id="389" r:id="rId8"/>
    <p:sldId id="274" r:id="rId9"/>
    <p:sldId id="275" r:id="rId10"/>
    <p:sldId id="265" r:id="rId11"/>
    <p:sldId id="403" r:id="rId12"/>
    <p:sldId id="391" r:id="rId13"/>
    <p:sldId id="277" r:id="rId14"/>
    <p:sldId id="270" r:id="rId15"/>
    <p:sldId id="271" r:id="rId16"/>
    <p:sldId id="393" r:id="rId17"/>
    <p:sldId id="399" r:id="rId18"/>
    <p:sldId id="402" r:id="rId19"/>
    <p:sldId id="395" r:id="rId20"/>
    <p:sldId id="406" r:id="rId21"/>
    <p:sldId id="420" r:id="rId22"/>
    <p:sldId id="407" r:id="rId23"/>
    <p:sldId id="417" r:id="rId24"/>
    <p:sldId id="413" r:id="rId25"/>
    <p:sldId id="418" r:id="rId26"/>
    <p:sldId id="397" r:id="rId27"/>
    <p:sldId id="276" r:id="rId28"/>
  </p:sldIdLst>
  <p:sldSz cx="8064500" cy="5778500"/>
  <p:notesSz cx="6858000" cy="9144000"/>
  <p:custDataLst>
    <p:tags r:id="rId31"/>
  </p:custDataLst>
  <p:defaultTextStyle>
    <a:defPPr>
      <a:defRPr lang="de-DE"/>
    </a:defPPr>
    <a:lvl1pPr marL="0" algn="l" defTabSz="790646" rtl="0" eaLnBrk="1" latinLnBrk="0" hangingPunct="1">
      <a:defRPr sz="1600" kern="1200">
        <a:solidFill>
          <a:schemeClr val="tx1"/>
        </a:solidFill>
        <a:latin typeface="+mn-lt"/>
        <a:ea typeface="+mn-ea"/>
        <a:cs typeface="+mn-cs"/>
      </a:defRPr>
    </a:lvl1pPr>
    <a:lvl2pPr marL="395323" algn="l" defTabSz="790646" rtl="0" eaLnBrk="1" latinLnBrk="0" hangingPunct="1">
      <a:defRPr sz="1600" kern="1200">
        <a:solidFill>
          <a:schemeClr val="tx1"/>
        </a:solidFill>
        <a:latin typeface="+mn-lt"/>
        <a:ea typeface="+mn-ea"/>
        <a:cs typeface="+mn-cs"/>
      </a:defRPr>
    </a:lvl2pPr>
    <a:lvl3pPr marL="790646" algn="l" defTabSz="790646" rtl="0" eaLnBrk="1" latinLnBrk="0" hangingPunct="1">
      <a:defRPr sz="1600" kern="1200">
        <a:solidFill>
          <a:schemeClr val="tx1"/>
        </a:solidFill>
        <a:latin typeface="+mn-lt"/>
        <a:ea typeface="+mn-ea"/>
        <a:cs typeface="+mn-cs"/>
      </a:defRPr>
    </a:lvl3pPr>
    <a:lvl4pPr marL="1185968" algn="l" defTabSz="790646" rtl="0" eaLnBrk="1" latinLnBrk="0" hangingPunct="1">
      <a:defRPr sz="1600" kern="1200">
        <a:solidFill>
          <a:schemeClr val="tx1"/>
        </a:solidFill>
        <a:latin typeface="+mn-lt"/>
        <a:ea typeface="+mn-ea"/>
        <a:cs typeface="+mn-cs"/>
      </a:defRPr>
    </a:lvl4pPr>
    <a:lvl5pPr marL="1581291" algn="l" defTabSz="790646" rtl="0" eaLnBrk="1" latinLnBrk="0" hangingPunct="1">
      <a:defRPr sz="1600" kern="1200">
        <a:solidFill>
          <a:schemeClr val="tx1"/>
        </a:solidFill>
        <a:latin typeface="+mn-lt"/>
        <a:ea typeface="+mn-ea"/>
        <a:cs typeface="+mn-cs"/>
      </a:defRPr>
    </a:lvl5pPr>
    <a:lvl6pPr marL="1976614" algn="l" defTabSz="790646" rtl="0" eaLnBrk="1" latinLnBrk="0" hangingPunct="1">
      <a:defRPr sz="1600" kern="1200">
        <a:solidFill>
          <a:schemeClr val="tx1"/>
        </a:solidFill>
        <a:latin typeface="+mn-lt"/>
        <a:ea typeface="+mn-ea"/>
        <a:cs typeface="+mn-cs"/>
      </a:defRPr>
    </a:lvl6pPr>
    <a:lvl7pPr marL="2371938" algn="l" defTabSz="790646" rtl="0" eaLnBrk="1" latinLnBrk="0" hangingPunct="1">
      <a:defRPr sz="1600" kern="1200">
        <a:solidFill>
          <a:schemeClr val="tx1"/>
        </a:solidFill>
        <a:latin typeface="+mn-lt"/>
        <a:ea typeface="+mn-ea"/>
        <a:cs typeface="+mn-cs"/>
      </a:defRPr>
    </a:lvl7pPr>
    <a:lvl8pPr marL="2767261" algn="l" defTabSz="790646" rtl="0" eaLnBrk="1" latinLnBrk="0" hangingPunct="1">
      <a:defRPr sz="1600" kern="1200">
        <a:solidFill>
          <a:schemeClr val="tx1"/>
        </a:solidFill>
        <a:latin typeface="+mn-lt"/>
        <a:ea typeface="+mn-ea"/>
        <a:cs typeface="+mn-cs"/>
      </a:defRPr>
    </a:lvl8pPr>
    <a:lvl9pPr marL="3162584" algn="l" defTabSz="790646" rtl="0" eaLnBrk="1" latinLnBrk="0" hangingPunct="1">
      <a:defRPr sz="16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3639">
          <p15:clr>
            <a:srgbClr val="A4A3A4"/>
          </p15:clr>
        </p15:guide>
        <p15:guide id="2" pos="507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87888A"/>
    <a:srgbClr val="892337"/>
    <a:srgbClr val="C6C7C8"/>
    <a:srgbClr val="004986"/>
    <a:srgbClr val="58585A"/>
    <a:srgbClr val="99CF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377" autoAdjust="0"/>
    <p:restoredTop sz="94660"/>
  </p:normalViewPr>
  <p:slideViewPr>
    <p:cSldViewPr>
      <p:cViewPr>
        <p:scale>
          <a:sx n="138" d="100"/>
          <a:sy n="138" d="100"/>
        </p:scale>
        <p:origin x="-1494" y="-468"/>
      </p:cViewPr>
      <p:guideLst>
        <p:guide orient="horz" pos="3639"/>
        <p:guide pos="5079"/>
      </p:guideLst>
    </p:cSldViewPr>
  </p:slideViewPr>
  <p:notesTextViewPr>
    <p:cViewPr>
      <p:scale>
        <a:sx n="1" d="1"/>
        <a:sy n="1" d="1"/>
      </p:scale>
      <p:origin x="0" y="0"/>
    </p:cViewPr>
  </p:notesTextViewPr>
  <p:notesViewPr>
    <p:cSldViewPr>
      <p:cViewPr varScale="1">
        <p:scale>
          <a:sx n="82" d="100"/>
          <a:sy n="82" d="100"/>
        </p:scale>
        <p:origin x="-3168"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gs" Target="tags/tag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7E65067-997D-4BE7-A96A-162F6D8F2071}" type="datetimeFigureOut">
              <a:rPr lang="de-DE" smtClean="0"/>
              <a:t>04.06.2015</a:t>
            </a:fld>
            <a:endParaRPr lang="de-DE"/>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9155684-9332-4A87-BD1C-445BC9BC08F1}" type="slidenum">
              <a:rPr lang="de-DE" smtClean="0"/>
              <a:t>‹Nr.›</a:t>
            </a:fld>
            <a:endParaRPr lang="de-DE"/>
          </a:p>
        </p:txBody>
      </p:sp>
    </p:spTree>
    <p:extLst>
      <p:ext uri="{BB962C8B-B14F-4D97-AF65-F5344CB8AC3E}">
        <p14:creationId xmlns:p14="http://schemas.microsoft.com/office/powerpoint/2010/main" val="18437505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7616075-E065-4D5C-99DC-55C5A304CE09}" type="datetimeFigureOut">
              <a:rPr lang="de-DE" smtClean="0"/>
              <a:pPr/>
              <a:t>04.06.2015</a:t>
            </a:fld>
            <a:endParaRPr lang="de-DE"/>
          </a:p>
        </p:txBody>
      </p:sp>
      <p:sp>
        <p:nvSpPr>
          <p:cNvPr id="4" name="Folienbildplatzhalter 3"/>
          <p:cNvSpPr>
            <a:spLocks noGrp="1" noRot="1" noChangeAspect="1"/>
          </p:cNvSpPr>
          <p:nvPr>
            <p:ph type="sldImg" idx="2"/>
          </p:nvPr>
        </p:nvSpPr>
        <p:spPr>
          <a:xfrm>
            <a:off x="1036638" y="685800"/>
            <a:ext cx="4784725"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4B1D78-1160-4E3D-AE73-6271F2C520DA}" type="slidenum">
              <a:rPr lang="de-DE" smtClean="0"/>
              <a:pPr/>
              <a:t>‹Nr.›</a:t>
            </a:fld>
            <a:endParaRPr lang="de-DE"/>
          </a:p>
        </p:txBody>
      </p:sp>
    </p:spTree>
    <p:extLst>
      <p:ext uri="{BB962C8B-B14F-4D97-AF65-F5344CB8AC3E}">
        <p14:creationId xmlns:p14="http://schemas.microsoft.com/office/powerpoint/2010/main" val="2106635586"/>
      </p:ext>
    </p:extLst>
  </p:cSld>
  <p:clrMap bg1="lt1" tx1="dk1" bg2="lt2" tx2="dk2" accent1="accent1" accent2="accent2" accent3="accent3" accent4="accent4" accent5="accent5" accent6="accent6" hlink="hlink" folHlink="folHlink"/>
  <p:notesStyle>
    <a:lvl1pPr marL="0" algn="l" defTabSz="914042" rtl="0" eaLnBrk="1" latinLnBrk="0" hangingPunct="1">
      <a:defRPr sz="1200" kern="1200">
        <a:solidFill>
          <a:schemeClr val="tx1"/>
        </a:solidFill>
        <a:latin typeface="+mn-lt"/>
        <a:ea typeface="+mn-ea"/>
        <a:cs typeface="+mn-cs"/>
      </a:defRPr>
    </a:lvl1pPr>
    <a:lvl2pPr marL="457020" algn="l" defTabSz="914042" rtl="0" eaLnBrk="1" latinLnBrk="0" hangingPunct="1">
      <a:defRPr sz="1200" kern="1200">
        <a:solidFill>
          <a:schemeClr val="tx1"/>
        </a:solidFill>
        <a:latin typeface="+mn-lt"/>
        <a:ea typeface="+mn-ea"/>
        <a:cs typeface="+mn-cs"/>
      </a:defRPr>
    </a:lvl2pPr>
    <a:lvl3pPr marL="914042" algn="l" defTabSz="914042" rtl="0" eaLnBrk="1" latinLnBrk="0" hangingPunct="1">
      <a:defRPr sz="1200" kern="1200">
        <a:solidFill>
          <a:schemeClr val="tx1"/>
        </a:solidFill>
        <a:latin typeface="+mn-lt"/>
        <a:ea typeface="+mn-ea"/>
        <a:cs typeface="+mn-cs"/>
      </a:defRPr>
    </a:lvl3pPr>
    <a:lvl4pPr marL="1371062" algn="l" defTabSz="914042" rtl="0" eaLnBrk="1" latinLnBrk="0" hangingPunct="1">
      <a:defRPr sz="1200" kern="1200">
        <a:solidFill>
          <a:schemeClr val="tx1"/>
        </a:solidFill>
        <a:latin typeface="+mn-lt"/>
        <a:ea typeface="+mn-ea"/>
        <a:cs typeface="+mn-cs"/>
      </a:defRPr>
    </a:lvl4pPr>
    <a:lvl5pPr marL="1828083" algn="l" defTabSz="914042" rtl="0" eaLnBrk="1" latinLnBrk="0" hangingPunct="1">
      <a:defRPr sz="1200" kern="1200">
        <a:solidFill>
          <a:schemeClr val="tx1"/>
        </a:solidFill>
        <a:latin typeface="+mn-lt"/>
        <a:ea typeface="+mn-ea"/>
        <a:cs typeface="+mn-cs"/>
      </a:defRPr>
    </a:lvl5pPr>
    <a:lvl6pPr marL="2285103" algn="l" defTabSz="914042" rtl="0" eaLnBrk="1" latinLnBrk="0" hangingPunct="1">
      <a:defRPr sz="1200" kern="1200">
        <a:solidFill>
          <a:schemeClr val="tx1"/>
        </a:solidFill>
        <a:latin typeface="+mn-lt"/>
        <a:ea typeface="+mn-ea"/>
        <a:cs typeface="+mn-cs"/>
      </a:defRPr>
    </a:lvl6pPr>
    <a:lvl7pPr marL="2742125" algn="l" defTabSz="914042" rtl="0" eaLnBrk="1" latinLnBrk="0" hangingPunct="1">
      <a:defRPr sz="1200" kern="1200">
        <a:solidFill>
          <a:schemeClr val="tx1"/>
        </a:solidFill>
        <a:latin typeface="+mn-lt"/>
        <a:ea typeface="+mn-ea"/>
        <a:cs typeface="+mn-cs"/>
      </a:defRPr>
    </a:lvl7pPr>
    <a:lvl8pPr marL="3199145" algn="l" defTabSz="914042" rtl="0" eaLnBrk="1" latinLnBrk="0" hangingPunct="1">
      <a:defRPr sz="1200" kern="1200">
        <a:solidFill>
          <a:schemeClr val="tx1"/>
        </a:solidFill>
        <a:latin typeface="+mn-lt"/>
        <a:ea typeface="+mn-ea"/>
        <a:cs typeface="+mn-cs"/>
      </a:defRPr>
    </a:lvl8pPr>
    <a:lvl9pPr marL="3656165" algn="l" defTabSz="9140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036638" y="685800"/>
            <a:ext cx="4784725" cy="3429000"/>
          </a:xfrm>
        </p:spPr>
      </p:sp>
      <p:sp>
        <p:nvSpPr>
          <p:cNvPr id="3" name="Notizenplatzhalter 2"/>
          <p:cNvSpPr>
            <a:spLocks noGrp="1"/>
          </p:cNvSpPr>
          <p:nvPr>
            <p:ph type="body" idx="1"/>
          </p:nvPr>
        </p:nvSpPr>
        <p:spPr/>
        <p:txBody>
          <a:bodyPr>
            <a:normAutofit/>
          </a:bodyPr>
          <a:lstStyle/>
          <a:p>
            <a:r>
              <a:rPr lang="de-DE" sz="1200" kern="1200" dirty="0" smtClean="0">
                <a:solidFill>
                  <a:schemeClr val="tx1"/>
                </a:solidFill>
                <a:latin typeface="+mn-lt"/>
                <a:ea typeface="+mn-ea"/>
                <a:cs typeface="+mn-cs"/>
              </a:rPr>
              <a:t>Die Nationale </a:t>
            </a:r>
            <a:r>
              <a:rPr lang="de-DE" sz="1200" kern="1200" dirty="0" err="1" smtClean="0">
                <a:solidFill>
                  <a:schemeClr val="tx1"/>
                </a:solidFill>
                <a:latin typeface="+mn-lt"/>
                <a:ea typeface="+mn-ea"/>
                <a:cs typeface="+mn-cs"/>
              </a:rPr>
              <a:t>StBGes</a:t>
            </a:r>
            <a:r>
              <a:rPr lang="de-DE" sz="1200" kern="1200" dirty="0" smtClean="0">
                <a:solidFill>
                  <a:schemeClr val="tx1"/>
                </a:solidFill>
                <a:latin typeface="+mn-lt"/>
                <a:ea typeface="+mn-ea"/>
                <a:cs typeface="+mn-cs"/>
              </a:rPr>
              <a:t>. Geht dabei </a:t>
            </a:r>
            <a:r>
              <a:rPr lang="de-DE" sz="1200" kern="1200" dirty="0" err="1" smtClean="0">
                <a:solidFill>
                  <a:schemeClr val="tx1"/>
                </a:solidFill>
                <a:latin typeface="+mn-lt"/>
                <a:ea typeface="+mn-ea"/>
                <a:cs typeface="+mn-cs"/>
              </a:rPr>
              <a:t>iedeltypisch</a:t>
            </a:r>
            <a:r>
              <a:rPr lang="de-DE" sz="1200" kern="1200" baseline="0" dirty="0" smtClean="0">
                <a:solidFill>
                  <a:schemeClr val="tx1"/>
                </a:solidFill>
                <a:latin typeface="+mn-lt"/>
                <a:ea typeface="+mn-ea"/>
                <a:cs typeface="+mn-cs"/>
              </a:rPr>
              <a:t> </a:t>
            </a:r>
            <a:r>
              <a:rPr lang="de-DE" sz="1200" kern="1200" dirty="0" smtClean="0">
                <a:solidFill>
                  <a:schemeClr val="tx1"/>
                </a:solidFill>
                <a:latin typeface="+mn-lt"/>
                <a:ea typeface="+mn-ea"/>
                <a:cs typeface="+mn-cs"/>
              </a:rPr>
              <a:t>Zielgruppenspezialisierung ein, während</a:t>
            </a:r>
            <a:r>
              <a:rPr lang="de-DE" sz="1200" kern="1200" baseline="0" dirty="0" smtClean="0">
                <a:solidFill>
                  <a:schemeClr val="tx1"/>
                </a:solidFill>
                <a:latin typeface="+mn-lt"/>
                <a:ea typeface="+mn-ea"/>
                <a:cs typeface="+mn-cs"/>
              </a:rPr>
              <a:t> die Multi-professionelle Beratungsgesellschaft auf die Umsetzung des kompletten Leistungsspektrums ohne </a:t>
            </a:r>
            <a:r>
              <a:rPr lang="de-DE" sz="1200" kern="1200" baseline="0" dirty="0" err="1" smtClean="0">
                <a:solidFill>
                  <a:schemeClr val="tx1"/>
                </a:solidFill>
                <a:latin typeface="+mn-lt"/>
                <a:ea typeface="+mn-ea"/>
                <a:cs typeface="+mn-cs"/>
              </a:rPr>
              <a:t>expliziete</a:t>
            </a:r>
            <a:r>
              <a:rPr lang="de-DE" sz="1200" kern="1200" baseline="0" dirty="0" smtClean="0">
                <a:solidFill>
                  <a:schemeClr val="tx1"/>
                </a:solidFill>
                <a:latin typeface="+mn-lt"/>
                <a:ea typeface="+mn-ea"/>
                <a:cs typeface="+mn-cs"/>
              </a:rPr>
              <a:t> ZGS setzt.</a:t>
            </a:r>
          </a:p>
          <a:p>
            <a:endParaRPr lang="de-DE" sz="1200" kern="1200" baseline="0" dirty="0" smtClean="0">
              <a:solidFill>
                <a:schemeClr val="tx1"/>
              </a:solidFill>
              <a:latin typeface="+mn-lt"/>
              <a:ea typeface="+mn-ea"/>
              <a:cs typeface="+mn-cs"/>
            </a:endParaRPr>
          </a:p>
          <a:p>
            <a:r>
              <a:rPr lang="de-DE" sz="1200" kern="1200" baseline="0" dirty="0" err="1" smtClean="0">
                <a:solidFill>
                  <a:schemeClr val="tx1"/>
                </a:solidFill>
                <a:latin typeface="+mn-lt"/>
                <a:ea typeface="+mn-ea"/>
                <a:cs typeface="+mn-cs"/>
              </a:rPr>
              <a:t>MdH</a:t>
            </a:r>
            <a:r>
              <a:rPr lang="de-DE" sz="1200" kern="1200" baseline="0" dirty="0" smtClean="0">
                <a:solidFill>
                  <a:schemeClr val="tx1"/>
                </a:solidFill>
                <a:latin typeface="+mn-lt"/>
                <a:ea typeface="+mn-ea"/>
                <a:cs typeface="+mn-cs"/>
              </a:rPr>
              <a:t>, Kanzleitypen von StB2020 sind Vorschläge – Sie können selbstverständlich auch auf dieser Ebene selbst kreativ werden und sich einen Kanzleityp definieren;</a:t>
            </a:r>
          </a:p>
          <a:p>
            <a:r>
              <a:rPr lang="de-DE" sz="1200" kern="1200" baseline="0" dirty="0" smtClean="0">
                <a:solidFill>
                  <a:schemeClr val="tx1"/>
                </a:solidFill>
                <a:latin typeface="+mn-lt"/>
                <a:ea typeface="+mn-ea"/>
                <a:cs typeface="+mn-cs"/>
              </a:rPr>
              <a:t>Wenn Sie das tun, hilft Ihnen sicher ein Blick auf die im Projekt erarbeiteten Typen.</a:t>
            </a:r>
          </a:p>
        </p:txBody>
      </p:sp>
      <p:sp>
        <p:nvSpPr>
          <p:cNvPr id="4" name="Foliennummernplatzhalter 3"/>
          <p:cNvSpPr>
            <a:spLocks noGrp="1"/>
          </p:cNvSpPr>
          <p:nvPr>
            <p:ph type="sldNum" sz="quarter" idx="10"/>
          </p:nvPr>
        </p:nvSpPr>
        <p:spPr/>
        <p:txBody>
          <a:bodyPr/>
          <a:lstStyle/>
          <a:p>
            <a:fld id="{8A4B1D78-1160-4E3D-AE73-6271F2C520DA}" type="slidenum">
              <a:rPr lang="de-DE" smtClean="0">
                <a:solidFill>
                  <a:prstClr val="black"/>
                </a:solidFill>
              </a:rPr>
              <a:pPr/>
              <a:t>16</a:t>
            </a:fld>
            <a:endParaRPr lang="de-DE">
              <a:solidFill>
                <a:prstClr val="black"/>
              </a:solidFill>
            </a:endParaRPr>
          </a:p>
        </p:txBody>
      </p:sp>
    </p:spTree>
    <p:extLst>
      <p:ext uri="{BB962C8B-B14F-4D97-AF65-F5344CB8AC3E}">
        <p14:creationId xmlns:p14="http://schemas.microsoft.com/office/powerpoint/2010/main" val="31755619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036638" y="685800"/>
            <a:ext cx="4784725" cy="3429000"/>
          </a:xfrm>
        </p:spPr>
      </p:sp>
      <p:sp>
        <p:nvSpPr>
          <p:cNvPr id="3" name="Notizenplatzhalter 2"/>
          <p:cNvSpPr>
            <a:spLocks noGrp="1"/>
          </p:cNvSpPr>
          <p:nvPr>
            <p:ph type="body" idx="1"/>
          </p:nvPr>
        </p:nvSpPr>
        <p:spPr/>
        <p:txBody>
          <a:bodyPr>
            <a:normAutofit/>
          </a:bodyPr>
          <a:lstStyle/>
          <a:p>
            <a:r>
              <a:rPr lang="de-DE" sz="1200" kern="1200" dirty="0" smtClean="0">
                <a:solidFill>
                  <a:schemeClr val="tx1"/>
                </a:solidFill>
                <a:latin typeface="+mn-lt"/>
                <a:ea typeface="+mn-ea"/>
                <a:cs typeface="+mn-cs"/>
              </a:rPr>
              <a:t>Und noch weiter in die Zukunft gedacht: Systeme zur Selbstberatung, Software und Online-gestützte Beratung.</a:t>
            </a:r>
          </a:p>
          <a:p>
            <a:r>
              <a:rPr lang="de-DE" sz="1200" b="1" kern="1200" dirty="0" smtClean="0">
                <a:solidFill>
                  <a:schemeClr val="tx1"/>
                </a:solidFill>
                <a:latin typeface="+mn-lt"/>
                <a:ea typeface="+mn-ea"/>
                <a:cs typeface="+mn-cs"/>
              </a:rPr>
              <a:t> </a:t>
            </a:r>
            <a:endParaRPr lang="de-DE" sz="1200" kern="1200" dirty="0" smtClean="0">
              <a:solidFill>
                <a:schemeClr val="tx1"/>
              </a:solidFill>
              <a:latin typeface="+mn-lt"/>
              <a:ea typeface="+mn-ea"/>
              <a:cs typeface="+mn-cs"/>
            </a:endParaRPr>
          </a:p>
          <a:p>
            <a:r>
              <a:rPr lang="de-DE" sz="1200" kern="1200" dirty="0" err="1" smtClean="0">
                <a:solidFill>
                  <a:schemeClr val="tx1"/>
                </a:solidFill>
                <a:latin typeface="+mn-lt"/>
                <a:ea typeface="+mn-ea"/>
                <a:cs typeface="+mn-cs"/>
              </a:rPr>
              <a:t>MdH</a:t>
            </a:r>
            <a:r>
              <a:rPr lang="de-DE" sz="1200" kern="1200" dirty="0" smtClean="0">
                <a:solidFill>
                  <a:schemeClr val="tx1"/>
                </a:solidFill>
                <a:latin typeface="+mn-lt"/>
                <a:ea typeface="+mn-ea"/>
                <a:cs typeface="+mn-cs"/>
              </a:rPr>
              <a:t>, wie ich bereits sagte, sind diese von StB2020 vorgearbeiteten Entwicklungsstufen von Geschäftsbereichen, die sich je nach Kanzleityp zu einen unterschiedlichen Gesamtbild zusammensetzen, die grobe strategische Vorarbeit für Sie, das Fundament auf dem Sie Ihre Kanzlei der Zukunft errichten.</a:t>
            </a:r>
          </a:p>
          <a:p>
            <a:r>
              <a:rPr lang="de-DE" sz="1200" kern="1200" dirty="0" smtClean="0">
                <a:solidFill>
                  <a:schemeClr val="tx1"/>
                </a:solidFill>
                <a:latin typeface="+mn-lt"/>
                <a:ea typeface="+mn-ea"/>
                <a:cs typeface="+mn-cs"/>
              </a:rPr>
              <a:t> </a:t>
            </a:r>
          </a:p>
          <a:p>
            <a:r>
              <a:rPr lang="de-DE" sz="1200" kern="1200" dirty="0" smtClean="0">
                <a:solidFill>
                  <a:schemeClr val="tx1"/>
                </a:solidFill>
                <a:latin typeface="+mn-lt"/>
                <a:ea typeface="+mn-ea"/>
                <a:cs typeface="+mn-cs"/>
              </a:rPr>
              <a:t>Im Folgenden möchte ich Ihnen das Handwerkszeug für weitere Detailfragen</a:t>
            </a:r>
            <a:r>
              <a:rPr lang="de-DE" sz="1200" kern="1200" baseline="0" dirty="0" smtClean="0">
                <a:solidFill>
                  <a:schemeClr val="tx1"/>
                </a:solidFill>
                <a:latin typeface="+mn-lt"/>
                <a:ea typeface="+mn-ea"/>
                <a:cs typeface="+mn-cs"/>
              </a:rPr>
              <a:t> </a:t>
            </a:r>
            <a:r>
              <a:rPr lang="de-DE" sz="1200" kern="1200" dirty="0" smtClean="0">
                <a:solidFill>
                  <a:schemeClr val="tx1"/>
                </a:solidFill>
                <a:latin typeface="+mn-lt"/>
                <a:ea typeface="+mn-ea"/>
                <a:cs typeface="+mn-cs"/>
              </a:rPr>
              <a:t>an die Hand geben, </a:t>
            </a:r>
          </a:p>
          <a:p>
            <a:r>
              <a:rPr lang="de-DE" sz="1200" kern="1200" dirty="0" smtClean="0">
                <a:solidFill>
                  <a:schemeClr val="tx1"/>
                </a:solidFill>
                <a:latin typeface="+mn-lt"/>
                <a:ea typeface="+mn-ea"/>
                <a:cs typeface="+mn-cs"/>
              </a:rPr>
              <a:t>mit denen Sie jeden einzelnen Geschäftsbereich weiterentwickeln.</a:t>
            </a:r>
          </a:p>
        </p:txBody>
      </p:sp>
      <p:sp>
        <p:nvSpPr>
          <p:cNvPr id="4" name="Foliennummernplatzhalter 3"/>
          <p:cNvSpPr>
            <a:spLocks noGrp="1"/>
          </p:cNvSpPr>
          <p:nvPr>
            <p:ph type="sldNum" sz="quarter" idx="10"/>
          </p:nvPr>
        </p:nvSpPr>
        <p:spPr/>
        <p:txBody>
          <a:bodyPr/>
          <a:lstStyle/>
          <a:p>
            <a:fld id="{8A4B1D78-1160-4E3D-AE73-6271F2C520DA}" type="slidenum">
              <a:rPr lang="de-DE" smtClean="0">
                <a:solidFill>
                  <a:prstClr val="black"/>
                </a:solidFill>
              </a:rPr>
              <a:pPr/>
              <a:t>17</a:t>
            </a:fld>
            <a:endParaRPr lang="de-DE">
              <a:solidFill>
                <a:prstClr val="black"/>
              </a:solidFill>
            </a:endParaRPr>
          </a:p>
        </p:txBody>
      </p:sp>
    </p:spTree>
    <p:extLst>
      <p:ext uri="{BB962C8B-B14F-4D97-AF65-F5344CB8AC3E}">
        <p14:creationId xmlns:p14="http://schemas.microsoft.com/office/powerpoint/2010/main" val="32223597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sz="1200" kern="1200" dirty="0" smtClean="0">
                <a:solidFill>
                  <a:schemeClr val="tx1"/>
                </a:solidFill>
                <a:latin typeface="+mn-lt"/>
                <a:ea typeface="+mn-ea"/>
                <a:cs typeface="+mn-cs"/>
              </a:rPr>
              <a:t>Und noch weiter in die Zukunft gedacht: Systeme zur Selbstberatung, Software und Online-gestützte Beratung.</a:t>
            </a:r>
          </a:p>
          <a:p>
            <a:r>
              <a:rPr lang="de-DE" sz="1200" b="1" kern="1200" dirty="0" smtClean="0">
                <a:solidFill>
                  <a:schemeClr val="tx1"/>
                </a:solidFill>
                <a:latin typeface="+mn-lt"/>
                <a:ea typeface="+mn-ea"/>
                <a:cs typeface="+mn-cs"/>
              </a:rPr>
              <a:t> </a:t>
            </a:r>
            <a:endParaRPr lang="de-DE" sz="1200" kern="1200" dirty="0" smtClean="0">
              <a:solidFill>
                <a:schemeClr val="tx1"/>
              </a:solidFill>
              <a:latin typeface="+mn-lt"/>
              <a:ea typeface="+mn-ea"/>
              <a:cs typeface="+mn-cs"/>
            </a:endParaRPr>
          </a:p>
          <a:p>
            <a:r>
              <a:rPr lang="de-DE" sz="1200" kern="1200" dirty="0" err="1" smtClean="0">
                <a:solidFill>
                  <a:schemeClr val="tx1"/>
                </a:solidFill>
                <a:latin typeface="+mn-lt"/>
                <a:ea typeface="+mn-ea"/>
                <a:cs typeface="+mn-cs"/>
              </a:rPr>
              <a:t>MdH</a:t>
            </a:r>
            <a:r>
              <a:rPr lang="de-DE" sz="1200" kern="1200" dirty="0" smtClean="0">
                <a:solidFill>
                  <a:schemeClr val="tx1"/>
                </a:solidFill>
                <a:latin typeface="+mn-lt"/>
                <a:ea typeface="+mn-ea"/>
                <a:cs typeface="+mn-cs"/>
              </a:rPr>
              <a:t>, wie ich bereits sagte, sind diese von StB2020 vorgearbeiteten Entwicklungsstufen von Geschäftsbereichen, die sich je nach Kanzleityp zu einen unterschiedlichen Gesamtbild zusammensetzen, die grobe strategische Vorarbeit für Sie, das Fundament auf dem Sie Ihre Kanzlei der Zukunft errichten.</a:t>
            </a:r>
          </a:p>
          <a:p>
            <a:r>
              <a:rPr lang="de-DE" sz="1200" kern="1200" dirty="0" smtClean="0">
                <a:solidFill>
                  <a:schemeClr val="tx1"/>
                </a:solidFill>
                <a:latin typeface="+mn-lt"/>
                <a:ea typeface="+mn-ea"/>
                <a:cs typeface="+mn-cs"/>
              </a:rPr>
              <a:t> </a:t>
            </a:r>
          </a:p>
          <a:p>
            <a:r>
              <a:rPr lang="de-DE" sz="1200" kern="1200" dirty="0" smtClean="0">
                <a:solidFill>
                  <a:schemeClr val="tx1"/>
                </a:solidFill>
                <a:latin typeface="+mn-lt"/>
                <a:ea typeface="+mn-ea"/>
                <a:cs typeface="+mn-cs"/>
              </a:rPr>
              <a:t>Im Folgenden möchte ich Ihnen das Handwerkszeug für weitere Detailfragen</a:t>
            </a:r>
            <a:r>
              <a:rPr lang="de-DE" sz="1200" kern="1200" baseline="0" dirty="0" smtClean="0">
                <a:solidFill>
                  <a:schemeClr val="tx1"/>
                </a:solidFill>
                <a:latin typeface="+mn-lt"/>
                <a:ea typeface="+mn-ea"/>
                <a:cs typeface="+mn-cs"/>
              </a:rPr>
              <a:t> </a:t>
            </a:r>
            <a:r>
              <a:rPr lang="de-DE" sz="1200" kern="1200" dirty="0" smtClean="0">
                <a:solidFill>
                  <a:schemeClr val="tx1"/>
                </a:solidFill>
                <a:latin typeface="+mn-lt"/>
                <a:ea typeface="+mn-ea"/>
                <a:cs typeface="+mn-cs"/>
              </a:rPr>
              <a:t>an die Hand geben, </a:t>
            </a:r>
          </a:p>
          <a:p>
            <a:r>
              <a:rPr lang="de-DE" sz="1200" kern="1200" dirty="0" smtClean="0">
                <a:solidFill>
                  <a:schemeClr val="tx1"/>
                </a:solidFill>
                <a:latin typeface="+mn-lt"/>
                <a:ea typeface="+mn-ea"/>
                <a:cs typeface="+mn-cs"/>
              </a:rPr>
              <a:t>mit denen Sie jeden einzelnen Geschäftsbereich weiterentwickeln.</a:t>
            </a:r>
          </a:p>
        </p:txBody>
      </p:sp>
      <p:sp>
        <p:nvSpPr>
          <p:cNvPr id="4" name="Foliennummernplatzhalter 3"/>
          <p:cNvSpPr>
            <a:spLocks noGrp="1"/>
          </p:cNvSpPr>
          <p:nvPr>
            <p:ph type="sldNum" sz="quarter" idx="10"/>
          </p:nvPr>
        </p:nvSpPr>
        <p:spPr/>
        <p:txBody>
          <a:bodyPr/>
          <a:lstStyle/>
          <a:p>
            <a:fld id="{8A4B1D78-1160-4E3D-AE73-6271F2C520DA}" type="slidenum">
              <a:rPr lang="de-DE" smtClean="0">
                <a:solidFill>
                  <a:prstClr val="black"/>
                </a:solidFill>
              </a:rPr>
              <a:pPr/>
              <a:t>18</a:t>
            </a:fld>
            <a:endParaRPr lang="de-DE">
              <a:solidFill>
                <a:prstClr val="black"/>
              </a:solidFill>
            </a:endParaRPr>
          </a:p>
        </p:txBody>
      </p:sp>
    </p:spTree>
    <p:extLst>
      <p:ext uri="{BB962C8B-B14F-4D97-AF65-F5344CB8AC3E}">
        <p14:creationId xmlns:p14="http://schemas.microsoft.com/office/powerpoint/2010/main" val="32223597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bg>
      <p:bgPr>
        <a:solidFill>
          <a:schemeClr val="bg1"/>
        </a:solidFill>
        <a:effectLst/>
      </p:bgPr>
    </p:bg>
    <p:spTree>
      <p:nvGrpSpPr>
        <p:cNvPr id="1" name=""/>
        <p:cNvGrpSpPr/>
        <p:nvPr/>
      </p:nvGrpSpPr>
      <p:grpSpPr>
        <a:xfrm>
          <a:off x="0" y="0"/>
          <a:ext cx="0" cy="0"/>
          <a:chOff x="0" y="0"/>
          <a:chExt cx="0" cy="0"/>
        </a:xfrm>
      </p:grpSpPr>
      <p:pic>
        <p:nvPicPr>
          <p:cNvPr id="12" name="Grafik 11" descr="titel.jpg"/>
          <p:cNvPicPr>
            <a:picLocks noChangeAspect="1"/>
          </p:cNvPicPr>
          <p:nvPr userDrawn="1"/>
        </p:nvPicPr>
        <p:blipFill>
          <a:blip r:embed="rId2" cstate="print"/>
          <a:srcRect t="40651" b="45858"/>
          <a:stretch>
            <a:fillRect/>
          </a:stretch>
        </p:blipFill>
        <p:spPr>
          <a:xfrm>
            <a:off x="0" y="1737014"/>
            <a:ext cx="8064500" cy="779657"/>
          </a:xfrm>
          <a:prstGeom prst="rect">
            <a:avLst/>
          </a:prstGeom>
        </p:spPr>
      </p:pic>
      <p:pic>
        <p:nvPicPr>
          <p:cNvPr id="7" name="Grafik 6" descr="titel.jpg"/>
          <p:cNvPicPr>
            <a:picLocks noChangeAspect="1"/>
          </p:cNvPicPr>
          <p:nvPr userDrawn="1"/>
        </p:nvPicPr>
        <p:blipFill>
          <a:blip r:embed="rId2" cstate="print"/>
          <a:srcRect b="88201"/>
          <a:stretch>
            <a:fillRect/>
          </a:stretch>
        </p:blipFill>
        <p:spPr>
          <a:xfrm>
            <a:off x="0" y="3"/>
            <a:ext cx="8064500" cy="681785"/>
          </a:xfrm>
          <a:prstGeom prst="rect">
            <a:avLst/>
          </a:prstGeom>
        </p:spPr>
      </p:pic>
      <p:sp>
        <p:nvSpPr>
          <p:cNvPr id="8" name="Rechteck 7"/>
          <p:cNvSpPr/>
          <p:nvPr userDrawn="1"/>
        </p:nvSpPr>
        <p:spPr bwMode="auto">
          <a:xfrm>
            <a:off x="3120" y="666849"/>
            <a:ext cx="8064500" cy="30333"/>
          </a:xfrm>
          <a:prstGeom prst="rect">
            <a:avLst/>
          </a:prstGeom>
          <a:solidFill>
            <a:schemeClr val="bg1">
              <a:lumMod val="85000"/>
            </a:schemeClr>
          </a:solidFill>
          <a:ln w="9525" cap="flat" cmpd="sng" algn="ctr">
            <a:noFill/>
            <a:prstDash val="solid"/>
            <a:round/>
            <a:headEnd type="none" w="med" len="med"/>
            <a:tailEnd type="none" w="med" len="med"/>
          </a:ln>
          <a:effectLst/>
        </p:spPr>
        <p:txBody>
          <a:bodyPr vert="horz" wrap="none" lIns="77820" tIns="40466" rIns="77820" bIns="40466" numCol="1" rtlCol="0" anchor="ctr" anchorCtr="0" compatLnSpc="1">
            <a:prstTxWarp prst="textNoShape">
              <a:avLst/>
            </a:prstTxWarp>
          </a:bodyPr>
          <a:lstStyle/>
          <a:p>
            <a:pPr marL="0" marR="0" indent="0" algn="l" defTabSz="790646" rtl="0" eaLnBrk="1" fontAlgn="base" latinLnBrk="0" hangingPunct="1">
              <a:lnSpc>
                <a:spcPct val="100000"/>
              </a:lnSpc>
              <a:spcBef>
                <a:spcPct val="0"/>
              </a:spcBef>
              <a:spcAft>
                <a:spcPct val="0"/>
              </a:spcAft>
              <a:buClrTx/>
              <a:buSzTx/>
              <a:buFontTx/>
              <a:buNone/>
              <a:tabLst/>
            </a:pPr>
            <a:endParaRPr kumimoji="0" lang="de-DE" sz="1700" b="0" i="0" u="none" strike="noStrike" cap="none" normalizeH="0" baseline="0" dirty="0" smtClean="0">
              <a:ln>
                <a:noFill/>
              </a:ln>
              <a:solidFill>
                <a:schemeClr val="tx1"/>
              </a:solidFill>
              <a:effectLst/>
              <a:latin typeface="Arial" charset="0"/>
            </a:endParaRPr>
          </a:p>
        </p:txBody>
      </p:sp>
      <p:sp>
        <p:nvSpPr>
          <p:cNvPr id="11" name="Untertitel 2"/>
          <p:cNvSpPr>
            <a:spLocks noGrp="1"/>
          </p:cNvSpPr>
          <p:nvPr userDrawn="1">
            <p:ph type="subTitle" idx="1"/>
          </p:nvPr>
        </p:nvSpPr>
        <p:spPr>
          <a:xfrm>
            <a:off x="804069" y="2517667"/>
            <a:ext cx="5397500" cy="614277"/>
          </a:xfrm>
        </p:spPr>
        <p:txBody>
          <a:bodyPr anchor="ctr" anchorCtr="0">
            <a:normAutofit/>
          </a:bodyPr>
          <a:lstStyle>
            <a:lvl1pPr>
              <a:buNone/>
              <a:defRPr sz="1800">
                <a:solidFill>
                  <a:srgbClr val="892337"/>
                </a:solidFill>
              </a:defRPr>
            </a:lvl1pPr>
          </a:lstStyle>
          <a:p>
            <a:endParaRPr lang="de-DE" dirty="0">
              <a:solidFill>
                <a:srgbClr val="6F1342"/>
              </a:solidFill>
            </a:endParaRPr>
          </a:p>
        </p:txBody>
      </p:sp>
    </p:spTree>
    <p:extLst>
      <p:ext uri="{BB962C8B-B14F-4D97-AF65-F5344CB8AC3E}">
        <p14:creationId xmlns:p14="http://schemas.microsoft.com/office/powerpoint/2010/main" val="6915203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 - Text in zwei Objekten mit Überschriften">
    <p:spTree>
      <p:nvGrpSpPr>
        <p:cNvPr id="1" name=""/>
        <p:cNvGrpSpPr/>
        <p:nvPr/>
      </p:nvGrpSpPr>
      <p:grpSpPr>
        <a:xfrm>
          <a:off x="0" y="0"/>
          <a:ext cx="0" cy="0"/>
          <a:chOff x="0" y="0"/>
          <a:chExt cx="0" cy="0"/>
        </a:xfrm>
      </p:grpSpPr>
      <p:sp>
        <p:nvSpPr>
          <p:cNvPr id="2" name="Titel 1"/>
          <p:cNvSpPr>
            <a:spLocks noGrp="1"/>
          </p:cNvSpPr>
          <p:nvPr>
            <p:ph type="title"/>
          </p:nvPr>
        </p:nvSpPr>
        <p:spPr>
          <a:xfrm>
            <a:off x="412750" y="1"/>
            <a:ext cx="5715000" cy="606666"/>
          </a:xfrm>
          <a:noFill/>
          <a:ln w="9525">
            <a:noFill/>
            <a:miter lim="800000"/>
            <a:headEnd/>
            <a:tailEnd/>
          </a:ln>
        </p:spPr>
        <p:txBody>
          <a:bodyPr vert="horz" wrap="square" lIns="0" tIns="40038" rIns="80075" bIns="40038" numCol="1" anchor="ctr" anchorCtr="0" compatLnSpc="1">
            <a:prstTxWarp prst="textNoShape">
              <a:avLst/>
            </a:prstTxWarp>
          </a:bodyPr>
          <a:lstStyle>
            <a:lvl1pPr>
              <a:defRPr lang="de-DE" sz="1600" b="1" dirty="0">
                <a:solidFill>
                  <a:schemeClr val="accent1"/>
                </a:solidFill>
                <a:latin typeface="+mj-lt"/>
                <a:ea typeface="+mj-ea"/>
                <a:cs typeface="+mj-cs"/>
              </a:defRPr>
            </a:lvl1pPr>
          </a:lstStyle>
          <a:p>
            <a:pPr lvl="0" algn="l" defTabSz="763218" rtl="0" eaLnBrk="1" fontAlgn="base" hangingPunct="1">
              <a:spcBef>
                <a:spcPct val="30000"/>
              </a:spcBef>
              <a:spcAft>
                <a:spcPct val="0"/>
              </a:spcAft>
            </a:pPr>
            <a:r>
              <a:rPr lang="de-DE" smtClean="0"/>
              <a:t>Titelmasterformat durch Klicken bearbeiten</a:t>
            </a:r>
            <a:endParaRPr lang="de-DE" dirty="0"/>
          </a:p>
        </p:txBody>
      </p:sp>
      <p:sp>
        <p:nvSpPr>
          <p:cNvPr id="3" name="Foliennummernplatzhalter 2"/>
          <p:cNvSpPr>
            <a:spLocks noGrp="1"/>
          </p:cNvSpPr>
          <p:nvPr>
            <p:ph type="sldNum" sz="quarter" idx="10"/>
          </p:nvPr>
        </p:nvSpPr>
        <p:spPr/>
        <p:txBody>
          <a:bodyPr/>
          <a:lstStyle/>
          <a:p>
            <a:pPr>
              <a:defRPr/>
            </a:pPr>
            <a:fld id="{B22DAE0B-7753-4CD8-9EDA-6AF531C182E6}" type="slidenum">
              <a:rPr lang="de-DE" smtClean="0">
                <a:solidFill>
                  <a:srgbClr val="898C93"/>
                </a:solidFill>
              </a:rPr>
              <a:pPr>
                <a:defRPr/>
              </a:pPr>
              <a:t>‹Nr.›</a:t>
            </a:fld>
            <a:endParaRPr lang="de-DE">
              <a:solidFill>
                <a:srgbClr val="898C93"/>
              </a:solidFill>
            </a:endParaRPr>
          </a:p>
        </p:txBody>
      </p:sp>
      <p:sp>
        <p:nvSpPr>
          <p:cNvPr id="5" name="Inhaltsplatzhalter 4"/>
          <p:cNvSpPr>
            <a:spLocks noGrp="1"/>
          </p:cNvSpPr>
          <p:nvPr>
            <p:ph sz="quarter" idx="11"/>
          </p:nvPr>
        </p:nvSpPr>
        <p:spPr>
          <a:xfrm>
            <a:off x="411625" y="1191468"/>
            <a:ext cx="3461015" cy="4064025"/>
          </a:xfrm>
          <a:solidFill>
            <a:schemeClr val="bg2">
              <a:lumMod val="20000"/>
              <a:lumOff val="80000"/>
            </a:schemeClr>
          </a:solidFill>
          <a:ln>
            <a:solidFill>
              <a:schemeClr val="bg2"/>
            </a:solidFill>
          </a:ln>
        </p:spPr>
        <p:txBody>
          <a:bodyPr/>
          <a:lstStyle>
            <a:lvl1pPr>
              <a:defRPr sz="1200"/>
            </a:lvl1pPr>
            <a:lvl2pPr>
              <a:defRPr sz="1100"/>
            </a:lvl2pPr>
            <a:lvl3pPr>
              <a:defRPr lang="de-DE" sz="900" dirty="0" smtClean="0">
                <a:solidFill>
                  <a:schemeClr val="tx1"/>
                </a:solidFill>
                <a:latin typeface="+mn-lt"/>
                <a:ea typeface="+mn-ea"/>
                <a:cs typeface="+mn-cs"/>
              </a:defRPr>
            </a:lvl3pPr>
            <a:lvl4pPr>
              <a:defRPr sz="800"/>
            </a:lvl4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p:txBody>
      </p:sp>
      <p:sp>
        <p:nvSpPr>
          <p:cNvPr id="6" name="Inhaltsplatzhalter 4"/>
          <p:cNvSpPr>
            <a:spLocks noGrp="1"/>
          </p:cNvSpPr>
          <p:nvPr>
            <p:ph sz="quarter" idx="12"/>
          </p:nvPr>
        </p:nvSpPr>
        <p:spPr>
          <a:xfrm>
            <a:off x="4191861" y="1177102"/>
            <a:ext cx="3461015" cy="4076800"/>
          </a:xfrm>
          <a:solidFill>
            <a:schemeClr val="bg2">
              <a:lumMod val="20000"/>
              <a:lumOff val="80000"/>
            </a:schemeClr>
          </a:solidFill>
          <a:ln w="9525">
            <a:solidFill>
              <a:schemeClr val="bg2"/>
            </a:solidFill>
            <a:miter lim="800000"/>
            <a:headEnd/>
            <a:tailEnd/>
          </a:ln>
        </p:spPr>
        <p:txBody>
          <a:bodyPr vert="horz" wrap="square" lIns="78814" tIns="78814" rIns="78814" bIns="78814" numCol="1" anchor="t" anchorCtr="0" compatLnSpc="1">
            <a:prstTxWarp prst="textNoShape">
              <a:avLst/>
            </a:prstTxWarp>
          </a:bodyPr>
          <a:lstStyle>
            <a:lvl1pPr algn="l" defTabSz="763218" rtl="0" eaLnBrk="1" fontAlgn="base" hangingPunct="1">
              <a:lnSpc>
                <a:spcPct val="110000"/>
              </a:lnSpc>
              <a:defRPr lang="de-DE" sz="1200" dirty="0" smtClean="0">
                <a:solidFill>
                  <a:schemeClr val="tx1"/>
                </a:solidFill>
                <a:latin typeface="+mn-lt"/>
                <a:ea typeface="+mn-ea"/>
                <a:cs typeface="+mn-cs"/>
              </a:defRPr>
            </a:lvl1pPr>
            <a:lvl2pPr algn="l" defTabSz="763218" rtl="0" eaLnBrk="1" fontAlgn="base" hangingPunct="1">
              <a:lnSpc>
                <a:spcPct val="110000"/>
              </a:lnSpc>
              <a:defRPr lang="de-DE" sz="1100" dirty="0" smtClean="0">
                <a:solidFill>
                  <a:schemeClr val="tx1"/>
                </a:solidFill>
                <a:latin typeface="+mn-lt"/>
                <a:ea typeface="+mn-ea"/>
                <a:cs typeface="+mn-cs"/>
              </a:defRPr>
            </a:lvl2pPr>
            <a:lvl3pPr algn="l" defTabSz="763218" rtl="0" eaLnBrk="1" fontAlgn="base" hangingPunct="1">
              <a:lnSpc>
                <a:spcPct val="110000"/>
              </a:lnSpc>
              <a:defRPr lang="de-DE" sz="900" dirty="0" smtClean="0">
                <a:solidFill>
                  <a:schemeClr val="tx1"/>
                </a:solidFill>
                <a:latin typeface="+mn-lt"/>
                <a:ea typeface="+mn-ea"/>
                <a:cs typeface="+mn-cs"/>
              </a:defRPr>
            </a:lvl3pPr>
            <a:lvl4pPr algn="l" defTabSz="763218" rtl="0" eaLnBrk="1" fontAlgn="base" hangingPunct="1">
              <a:lnSpc>
                <a:spcPct val="110000"/>
              </a:lnSpc>
              <a:defRPr lang="de-DE" sz="800" dirty="0" smtClean="0">
                <a:solidFill>
                  <a:schemeClr val="tx1"/>
                </a:solidFill>
                <a:latin typeface="+mn-lt"/>
                <a:ea typeface="+mn-ea"/>
                <a:cs typeface="+mn-cs"/>
              </a:defRPr>
            </a:lvl4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p:txBody>
      </p:sp>
      <p:sp>
        <p:nvSpPr>
          <p:cNvPr id="10" name="Textplatzhalter 9"/>
          <p:cNvSpPr>
            <a:spLocks noGrp="1"/>
          </p:cNvSpPr>
          <p:nvPr>
            <p:ph type="body" sz="quarter" idx="13"/>
          </p:nvPr>
        </p:nvSpPr>
        <p:spPr>
          <a:xfrm>
            <a:off x="411625" y="979135"/>
            <a:ext cx="3461015" cy="227500"/>
          </a:xfrm>
          <a:gradFill rotWithShape="1">
            <a:gsLst>
              <a:gs pos="0">
                <a:schemeClr val="accent2"/>
              </a:gs>
              <a:gs pos="100000">
                <a:schemeClr val="accent2">
                  <a:lumMod val="50000"/>
                </a:schemeClr>
              </a:gs>
            </a:gsLst>
            <a:lin ang="5400000" scaled="1"/>
          </a:gradFill>
          <a:ln w="6350" algn="ctr">
            <a:noFill/>
            <a:miter lim="800000"/>
            <a:headEnd/>
            <a:tailEnd/>
          </a:ln>
          <a:effectLst/>
        </p:spPr>
        <p:txBody>
          <a:bodyPr lIns="63051" tIns="63051" rIns="63051" bIns="63051" anchor="ctr"/>
          <a:lstStyle>
            <a:lvl1pPr>
              <a:buNone/>
              <a:defRPr>
                <a:solidFill>
                  <a:schemeClr val="bg1"/>
                </a:solidFill>
              </a:defRPr>
            </a:lvl1pPr>
            <a:lvl5pPr marL="0" indent="0" algn="l" defTabSz="763218" rtl="0" eaLnBrk="0" fontAlgn="base" hangingPunct="0">
              <a:lnSpc>
                <a:spcPct val="90000"/>
              </a:lnSpc>
              <a:spcBef>
                <a:spcPct val="0"/>
              </a:spcBef>
              <a:spcAft>
                <a:spcPct val="0"/>
              </a:spcAft>
              <a:buNone/>
              <a:defRPr lang="de-DE" sz="1200" b="1" kern="1200" dirty="0">
                <a:solidFill>
                  <a:schemeClr val="bg1"/>
                </a:solidFill>
                <a:latin typeface="Tahoma" pitchFamily="34" charset="0"/>
                <a:ea typeface="+mn-ea"/>
                <a:cs typeface="+mn-cs"/>
              </a:defRPr>
            </a:lvl5pPr>
          </a:lstStyle>
          <a:p>
            <a:pPr lvl="0"/>
            <a:r>
              <a:rPr lang="de-DE" smtClean="0"/>
              <a:t>Textmasterformat bearbeiten</a:t>
            </a:r>
          </a:p>
        </p:txBody>
      </p:sp>
      <p:sp>
        <p:nvSpPr>
          <p:cNvPr id="11" name="Textplatzhalter 9"/>
          <p:cNvSpPr>
            <a:spLocks noGrp="1"/>
          </p:cNvSpPr>
          <p:nvPr>
            <p:ph type="body" sz="quarter" idx="14"/>
          </p:nvPr>
        </p:nvSpPr>
        <p:spPr>
          <a:xfrm>
            <a:off x="4191861" y="979136"/>
            <a:ext cx="3461015" cy="226531"/>
          </a:xfrm>
          <a:gradFill rotWithShape="1">
            <a:gsLst>
              <a:gs pos="0">
                <a:schemeClr val="accent2"/>
              </a:gs>
              <a:gs pos="100000">
                <a:schemeClr val="accent2">
                  <a:lumMod val="50000"/>
                </a:schemeClr>
              </a:gs>
            </a:gsLst>
            <a:lin ang="5400000" scaled="1"/>
          </a:gradFill>
          <a:ln w="6350" algn="ctr">
            <a:noFill/>
            <a:miter lim="800000"/>
            <a:headEnd/>
            <a:tailEnd/>
          </a:ln>
          <a:effectLst/>
        </p:spPr>
        <p:txBody>
          <a:bodyPr vert="horz" wrap="square" lIns="63051" tIns="63051" rIns="63051" bIns="63051" numCol="1" anchor="ctr" anchorCtr="0" compatLnSpc="1">
            <a:prstTxWarp prst="textNoShape">
              <a:avLst/>
            </a:prstTxWarp>
          </a:bodyPr>
          <a:lstStyle>
            <a:lvl1pPr>
              <a:buNone/>
              <a:defRPr lang="de-DE" sz="1200" smtClean="0">
                <a:solidFill>
                  <a:schemeClr val="bg1"/>
                </a:solidFill>
                <a:latin typeface="+mn-lt"/>
                <a:ea typeface="+mn-ea"/>
                <a:cs typeface="+mn-cs"/>
              </a:defRPr>
            </a:lvl1pPr>
            <a:lvl5pPr marL="0" indent="0" algn="l" defTabSz="763218" rtl="0" eaLnBrk="0" fontAlgn="base" hangingPunct="0">
              <a:lnSpc>
                <a:spcPct val="90000"/>
              </a:lnSpc>
              <a:spcBef>
                <a:spcPct val="0"/>
              </a:spcBef>
              <a:spcAft>
                <a:spcPct val="0"/>
              </a:spcAft>
              <a:buNone/>
              <a:defRPr lang="de-DE" sz="1200" b="1" kern="1200" dirty="0">
                <a:solidFill>
                  <a:schemeClr val="bg1"/>
                </a:solidFill>
                <a:latin typeface="Tahoma" pitchFamily="34" charset="0"/>
                <a:ea typeface="+mn-ea"/>
                <a:cs typeface="+mn-cs"/>
              </a:defRPr>
            </a:lvl5pPr>
          </a:lstStyle>
          <a:p>
            <a:pPr marL="233553" lvl="0" indent="-233553" algn="l" defTabSz="763218" rtl="0" eaLnBrk="1" fontAlgn="base" hangingPunct="1">
              <a:lnSpc>
                <a:spcPct val="110000"/>
              </a:lnSpc>
              <a:spcBef>
                <a:spcPct val="50000"/>
              </a:spcBef>
              <a:spcAft>
                <a:spcPct val="0"/>
              </a:spcAft>
              <a:buClr>
                <a:schemeClr val="accent2"/>
              </a:buClr>
              <a:buSzPct val="90000"/>
              <a:buFont typeface="Wingdings" pitchFamily="2" charset="2"/>
              <a:buNone/>
            </a:pPr>
            <a:r>
              <a:rPr lang="de-DE" smtClean="0"/>
              <a:t>Textmasterformat bearbeiten</a:t>
            </a:r>
          </a:p>
        </p:txBody>
      </p:sp>
    </p:spTree>
    <p:extLst>
      <p:ext uri="{BB962C8B-B14F-4D97-AF65-F5344CB8AC3E}">
        <p14:creationId xmlns:p14="http://schemas.microsoft.com/office/powerpoint/2010/main" val="1292111684"/>
      </p:ext>
    </p:extLst>
  </p:cSld>
  <p:clrMapOvr>
    <a:masterClrMapping/>
  </p:clrMapOvr>
  <p:transition spd="slow">
    <p:zo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el - drei Objekte II">
    <p:spTree>
      <p:nvGrpSpPr>
        <p:cNvPr id="1" name=""/>
        <p:cNvGrpSpPr/>
        <p:nvPr/>
      </p:nvGrpSpPr>
      <p:grpSpPr>
        <a:xfrm>
          <a:off x="0" y="0"/>
          <a:ext cx="0" cy="0"/>
          <a:chOff x="0" y="0"/>
          <a:chExt cx="0" cy="0"/>
        </a:xfrm>
      </p:grpSpPr>
      <p:sp>
        <p:nvSpPr>
          <p:cNvPr id="2" name="Titel 1"/>
          <p:cNvSpPr>
            <a:spLocks noGrp="1"/>
          </p:cNvSpPr>
          <p:nvPr>
            <p:ph type="title"/>
          </p:nvPr>
        </p:nvSpPr>
        <p:spPr>
          <a:xfrm>
            <a:off x="412750" y="1"/>
            <a:ext cx="5715000" cy="606666"/>
          </a:xfrm>
        </p:spPr>
        <p:txBody>
          <a:bodyPr/>
          <a:lstStyle/>
          <a:p>
            <a:r>
              <a:rPr lang="de-DE" smtClean="0"/>
              <a:t>Titelmasterformat durch Klicken bearbeiten</a:t>
            </a:r>
            <a:endParaRPr lang="de-DE" dirty="0"/>
          </a:p>
        </p:txBody>
      </p:sp>
      <p:sp>
        <p:nvSpPr>
          <p:cNvPr id="3" name="Foliennummernplatzhalter 2"/>
          <p:cNvSpPr>
            <a:spLocks noGrp="1"/>
          </p:cNvSpPr>
          <p:nvPr>
            <p:ph type="sldNum" sz="quarter" idx="10"/>
          </p:nvPr>
        </p:nvSpPr>
        <p:spPr/>
        <p:txBody>
          <a:bodyPr/>
          <a:lstStyle/>
          <a:p>
            <a:pPr>
              <a:defRPr/>
            </a:pPr>
            <a:fld id="{B22DAE0B-7753-4CD8-9EDA-6AF531C182E6}" type="slidenum">
              <a:rPr lang="de-DE" smtClean="0">
                <a:solidFill>
                  <a:srgbClr val="898C93"/>
                </a:solidFill>
              </a:rPr>
              <a:pPr>
                <a:defRPr/>
              </a:pPr>
              <a:t>‹Nr.›</a:t>
            </a:fld>
            <a:endParaRPr lang="de-DE">
              <a:solidFill>
                <a:srgbClr val="898C93"/>
              </a:solidFill>
            </a:endParaRPr>
          </a:p>
        </p:txBody>
      </p:sp>
      <p:sp>
        <p:nvSpPr>
          <p:cNvPr id="5" name="Inhaltsplatzhalter 4"/>
          <p:cNvSpPr>
            <a:spLocks noGrp="1"/>
          </p:cNvSpPr>
          <p:nvPr>
            <p:ph sz="quarter" idx="11"/>
          </p:nvPr>
        </p:nvSpPr>
        <p:spPr>
          <a:xfrm>
            <a:off x="411625" y="979136"/>
            <a:ext cx="3461015" cy="2002411"/>
          </a:xfrm>
          <a:solidFill>
            <a:schemeClr val="bg2">
              <a:lumMod val="20000"/>
              <a:lumOff val="80000"/>
            </a:schemeClr>
          </a:solidFill>
          <a:ln>
            <a:solidFill>
              <a:schemeClr val="bg2"/>
            </a:solidFill>
          </a:ln>
        </p:spPr>
        <p:txBody>
          <a:bodyPr/>
          <a:lstStyle>
            <a:lvl1pPr>
              <a:defRPr lang="de-DE" sz="1200" dirty="0" smtClean="0">
                <a:solidFill>
                  <a:schemeClr val="tx1"/>
                </a:solidFill>
                <a:latin typeface="+mn-lt"/>
                <a:ea typeface="+mn-ea"/>
                <a:cs typeface="+mn-cs"/>
              </a:defRPr>
            </a:lvl1pPr>
            <a:lvl2pPr>
              <a:defRPr lang="de-DE" sz="1100" dirty="0" smtClean="0">
                <a:solidFill>
                  <a:schemeClr val="tx1"/>
                </a:solidFill>
                <a:latin typeface="+mn-lt"/>
                <a:ea typeface="+mn-ea"/>
                <a:cs typeface="+mn-cs"/>
              </a:defRPr>
            </a:lvl2pPr>
            <a:lvl3pPr>
              <a:defRPr lang="de-DE" sz="900" dirty="0" smtClean="0">
                <a:solidFill>
                  <a:schemeClr val="tx1"/>
                </a:solidFill>
                <a:latin typeface="+mn-lt"/>
                <a:ea typeface="+mn-ea"/>
                <a:cs typeface="+mn-cs"/>
              </a:defRPr>
            </a:lvl3pPr>
            <a:lvl4pPr>
              <a:defRPr lang="de-DE" sz="800" dirty="0" smtClean="0">
                <a:solidFill>
                  <a:schemeClr val="tx1"/>
                </a:solidFill>
                <a:latin typeface="+mn-lt"/>
                <a:ea typeface="+mn-ea"/>
                <a:cs typeface="+mn-cs"/>
              </a:defRPr>
            </a:lvl4pPr>
          </a:lstStyle>
          <a:p>
            <a:pPr marL="233553" lvl="0" indent="-233553" algn="l" defTabSz="763218" rtl="0" eaLnBrk="1" fontAlgn="base" hangingPunct="1">
              <a:lnSpc>
                <a:spcPct val="110000"/>
              </a:lnSpc>
              <a:spcBef>
                <a:spcPct val="50000"/>
              </a:spcBef>
              <a:spcAft>
                <a:spcPct val="0"/>
              </a:spcAft>
              <a:buClr>
                <a:schemeClr val="hlink"/>
              </a:buClr>
              <a:buFont typeface="Wingdings" pitchFamily="2" charset="2"/>
              <a:buChar char="n"/>
            </a:pPr>
            <a:r>
              <a:rPr lang="de-DE" smtClean="0"/>
              <a:t>Textmasterformat bearbeiten</a:t>
            </a:r>
          </a:p>
          <a:p>
            <a:pPr marL="233553" lvl="1" indent="-233553" algn="l" defTabSz="763218" rtl="0" eaLnBrk="1" fontAlgn="base" hangingPunct="1">
              <a:lnSpc>
                <a:spcPct val="110000"/>
              </a:lnSpc>
              <a:spcBef>
                <a:spcPct val="50000"/>
              </a:spcBef>
              <a:spcAft>
                <a:spcPct val="0"/>
              </a:spcAft>
              <a:buClr>
                <a:schemeClr val="hlink"/>
              </a:buClr>
              <a:buFont typeface="Wingdings" pitchFamily="2" charset="2"/>
              <a:buChar char="n"/>
            </a:pPr>
            <a:r>
              <a:rPr lang="de-DE" smtClean="0"/>
              <a:t>Zweite Ebene</a:t>
            </a:r>
          </a:p>
          <a:p>
            <a:pPr marL="233553" lvl="2" indent="-233553" algn="l" defTabSz="763218" rtl="0" eaLnBrk="1" fontAlgn="base" hangingPunct="1">
              <a:lnSpc>
                <a:spcPct val="110000"/>
              </a:lnSpc>
              <a:spcBef>
                <a:spcPct val="50000"/>
              </a:spcBef>
              <a:spcAft>
                <a:spcPct val="0"/>
              </a:spcAft>
              <a:buClr>
                <a:schemeClr val="hlink"/>
              </a:buClr>
              <a:buFont typeface="Wingdings" pitchFamily="2" charset="2"/>
              <a:buChar char="n"/>
            </a:pPr>
            <a:r>
              <a:rPr lang="de-DE" smtClean="0"/>
              <a:t>Dritte Ebene</a:t>
            </a:r>
          </a:p>
          <a:p>
            <a:pPr marL="233553" lvl="3" indent="-233553" algn="l" defTabSz="763218" rtl="0" eaLnBrk="1" fontAlgn="base" hangingPunct="1">
              <a:lnSpc>
                <a:spcPct val="110000"/>
              </a:lnSpc>
              <a:spcBef>
                <a:spcPct val="50000"/>
              </a:spcBef>
              <a:spcAft>
                <a:spcPct val="0"/>
              </a:spcAft>
              <a:buClr>
                <a:schemeClr val="hlink"/>
              </a:buClr>
              <a:buFont typeface="Wingdings" pitchFamily="2" charset="2"/>
              <a:buChar char="n"/>
            </a:pPr>
            <a:r>
              <a:rPr lang="de-DE" smtClean="0"/>
              <a:t>Vierte Ebene</a:t>
            </a:r>
          </a:p>
        </p:txBody>
      </p:sp>
      <p:sp>
        <p:nvSpPr>
          <p:cNvPr id="6" name="Inhaltsplatzhalter 4"/>
          <p:cNvSpPr>
            <a:spLocks noGrp="1"/>
          </p:cNvSpPr>
          <p:nvPr>
            <p:ph sz="quarter" idx="12"/>
          </p:nvPr>
        </p:nvSpPr>
        <p:spPr>
          <a:xfrm>
            <a:off x="411625" y="3253083"/>
            <a:ext cx="3461015" cy="2002411"/>
          </a:xfrm>
          <a:solidFill>
            <a:schemeClr val="bg2">
              <a:lumMod val="20000"/>
              <a:lumOff val="80000"/>
            </a:schemeClr>
          </a:solidFill>
          <a:ln>
            <a:solidFill>
              <a:schemeClr val="bg2"/>
            </a:solidFill>
          </a:ln>
        </p:spPr>
        <p:txBody>
          <a:bodyPr/>
          <a:lstStyle>
            <a:lvl1pPr>
              <a:defRPr lang="de-DE" sz="1200" dirty="0" smtClean="0">
                <a:solidFill>
                  <a:schemeClr val="tx1"/>
                </a:solidFill>
                <a:latin typeface="+mn-lt"/>
                <a:ea typeface="+mn-ea"/>
                <a:cs typeface="+mn-cs"/>
              </a:defRPr>
            </a:lvl1pPr>
            <a:lvl2pPr>
              <a:defRPr lang="de-DE" sz="1100" dirty="0" smtClean="0">
                <a:solidFill>
                  <a:schemeClr val="tx1"/>
                </a:solidFill>
                <a:latin typeface="+mn-lt"/>
                <a:ea typeface="+mn-ea"/>
                <a:cs typeface="+mn-cs"/>
              </a:defRPr>
            </a:lvl2pPr>
            <a:lvl3pPr>
              <a:defRPr lang="de-DE" sz="900" dirty="0" smtClean="0">
                <a:solidFill>
                  <a:schemeClr val="tx1"/>
                </a:solidFill>
                <a:latin typeface="+mn-lt"/>
                <a:ea typeface="+mn-ea"/>
                <a:cs typeface="+mn-cs"/>
              </a:defRPr>
            </a:lvl3pPr>
            <a:lvl4pPr>
              <a:defRPr lang="de-DE" sz="800" dirty="0" smtClean="0">
                <a:solidFill>
                  <a:schemeClr val="tx1"/>
                </a:solidFill>
                <a:latin typeface="+mn-lt"/>
                <a:ea typeface="+mn-ea"/>
                <a:cs typeface="+mn-cs"/>
              </a:defRPr>
            </a:lvl4pPr>
          </a:lstStyle>
          <a:p>
            <a:pPr marL="233553" lvl="0" indent="-233553" algn="l" defTabSz="763218" rtl="0" eaLnBrk="1" fontAlgn="base" hangingPunct="1">
              <a:lnSpc>
                <a:spcPct val="110000"/>
              </a:lnSpc>
              <a:spcBef>
                <a:spcPct val="50000"/>
              </a:spcBef>
              <a:spcAft>
                <a:spcPct val="0"/>
              </a:spcAft>
              <a:buClr>
                <a:schemeClr val="hlink"/>
              </a:buClr>
              <a:buFont typeface="Wingdings" pitchFamily="2" charset="2"/>
              <a:buChar char="n"/>
            </a:pPr>
            <a:r>
              <a:rPr lang="de-DE" smtClean="0"/>
              <a:t>Textmasterformat bearbeiten</a:t>
            </a:r>
          </a:p>
          <a:p>
            <a:pPr marL="233553" lvl="1" indent="-233553" algn="l" defTabSz="763218" rtl="0" eaLnBrk="1" fontAlgn="base" hangingPunct="1">
              <a:lnSpc>
                <a:spcPct val="110000"/>
              </a:lnSpc>
              <a:spcBef>
                <a:spcPct val="50000"/>
              </a:spcBef>
              <a:spcAft>
                <a:spcPct val="0"/>
              </a:spcAft>
              <a:buClr>
                <a:schemeClr val="hlink"/>
              </a:buClr>
              <a:buFont typeface="Wingdings" pitchFamily="2" charset="2"/>
              <a:buChar char="n"/>
            </a:pPr>
            <a:r>
              <a:rPr lang="de-DE" smtClean="0"/>
              <a:t>Zweite Ebene</a:t>
            </a:r>
          </a:p>
          <a:p>
            <a:pPr marL="233553" lvl="2" indent="-233553" algn="l" defTabSz="763218" rtl="0" eaLnBrk="1" fontAlgn="base" hangingPunct="1">
              <a:lnSpc>
                <a:spcPct val="110000"/>
              </a:lnSpc>
              <a:spcBef>
                <a:spcPct val="50000"/>
              </a:spcBef>
              <a:spcAft>
                <a:spcPct val="0"/>
              </a:spcAft>
              <a:buClr>
                <a:schemeClr val="hlink"/>
              </a:buClr>
              <a:buFont typeface="Wingdings" pitchFamily="2" charset="2"/>
              <a:buChar char="n"/>
            </a:pPr>
            <a:r>
              <a:rPr lang="de-DE" smtClean="0"/>
              <a:t>Dritte Ebene</a:t>
            </a:r>
          </a:p>
          <a:p>
            <a:pPr marL="233553" lvl="3" indent="-233553" algn="l" defTabSz="763218" rtl="0" eaLnBrk="1" fontAlgn="base" hangingPunct="1">
              <a:lnSpc>
                <a:spcPct val="110000"/>
              </a:lnSpc>
              <a:spcBef>
                <a:spcPct val="50000"/>
              </a:spcBef>
              <a:spcAft>
                <a:spcPct val="0"/>
              </a:spcAft>
              <a:buClr>
                <a:schemeClr val="hlink"/>
              </a:buClr>
              <a:buFont typeface="Wingdings" pitchFamily="2" charset="2"/>
              <a:buChar char="n"/>
            </a:pPr>
            <a:r>
              <a:rPr lang="de-DE" smtClean="0"/>
              <a:t>Vierte Ebene</a:t>
            </a:r>
          </a:p>
        </p:txBody>
      </p:sp>
      <p:sp>
        <p:nvSpPr>
          <p:cNvPr id="8" name="Inhaltsplatzhalter 4"/>
          <p:cNvSpPr>
            <a:spLocks noGrp="1"/>
          </p:cNvSpPr>
          <p:nvPr>
            <p:ph sz="quarter" idx="14"/>
          </p:nvPr>
        </p:nvSpPr>
        <p:spPr>
          <a:xfrm>
            <a:off x="4190461" y="979135"/>
            <a:ext cx="3461015" cy="4276358"/>
          </a:xfrm>
          <a:solidFill>
            <a:schemeClr val="bg2">
              <a:lumMod val="20000"/>
              <a:lumOff val="80000"/>
            </a:schemeClr>
          </a:solidFill>
          <a:ln>
            <a:solidFill>
              <a:schemeClr val="bg2"/>
            </a:solidFill>
          </a:ln>
        </p:spPr>
        <p:txBody>
          <a:bodyPr/>
          <a:lstStyle>
            <a:lvl1pPr>
              <a:defRPr lang="de-DE" sz="1200" dirty="0" smtClean="0">
                <a:solidFill>
                  <a:schemeClr val="tx1"/>
                </a:solidFill>
                <a:latin typeface="+mn-lt"/>
                <a:ea typeface="+mn-ea"/>
                <a:cs typeface="+mn-cs"/>
              </a:defRPr>
            </a:lvl1pPr>
            <a:lvl2pPr>
              <a:defRPr lang="de-DE" sz="1100" dirty="0" smtClean="0">
                <a:solidFill>
                  <a:schemeClr val="tx1"/>
                </a:solidFill>
                <a:latin typeface="+mn-lt"/>
                <a:ea typeface="+mn-ea"/>
                <a:cs typeface="+mn-cs"/>
              </a:defRPr>
            </a:lvl2pPr>
            <a:lvl3pPr>
              <a:defRPr lang="de-DE" sz="900" dirty="0" smtClean="0">
                <a:solidFill>
                  <a:schemeClr val="tx1"/>
                </a:solidFill>
                <a:latin typeface="+mn-lt"/>
                <a:ea typeface="+mn-ea"/>
                <a:cs typeface="+mn-cs"/>
              </a:defRPr>
            </a:lvl3pPr>
            <a:lvl4pPr>
              <a:defRPr lang="de-DE" sz="800" dirty="0" smtClean="0">
                <a:solidFill>
                  <a:schemeClr val="tx1"/>
                </a:solidFill>
                <a:latin typeface="+mn-lt"/>
                <a:ea typeface="+mn-ea"/>
                <a:cs typeface="+mn-cs"/>
              </a:defRPr>
            </a:lvl4pPr>
          </a:lstStyle>
          <a:p>
            <a:pPr marL="233553" lvl="0" indent="-233553" algn="l" defTabSz="763218" rtl="0" eaLnBrk="1" fontAlgn="base" hangingPunct="1">
              <a:lnSpc>
                <a:spcPct val="110000"/>
              </a:lnSpc>
              <a:spcBef>
                <a:spcPct val="50000"/>
              </a:spcBef>
              <a:spcAft>
                <a:spcPct val="0"/>
              </a:spcAft>
              <a:buClr>
                <a:schemeClr val="hlink"/>
              </a:buClr>
              <a:buFont typeface="Wingdings" pitchFamily="2" charset="2"/>
              <a:buChar char="n"/>
            </a:pPr>
            <a:r>
              <a:rPr lang="de-DE" smtClean="0"/>
              <a:t>Textmasterformat bearbeiten</a:t>
            </a:r>
          </a:p>
          <a:p>
            <a:pPr marL="233553" lvl="1" indent="-233553" algn="l" defTabSz="763218" rtl="0" eaLnBrk="1" fontAlgn="base" hangingPunct="1">
              <a:lnSpc>
                <a:spcPct val="110000"/>
              </a:lnSpc>
              <a:spcBef>
                <a:spcPct val="50000"/>
              </a:spcBef>
              <a:spcAft>
                <a:spcPct val="0"/>
              </a:spcAft>
              <a:buClr>
                <a:schemeClr val="hlink"/>
              </a:buClr>
              <a:buFont typeface="Wingdings" pitchFamily="2" charset="2"/>
              <a:buChar char="n"/>
            </a:pPr>
            <a:r>
              <a:rPr lang="de-DE" smtClean="0"/>
              <a:t>Zweite Ebene</a:t>
            </a:r>
          </a:p>
          <a:p>
            <a:pPr marL="233553" lvl="2" indent="-233553" algn="l" defTabSz="763218" rtl="0" eaLnBrk="1" fontAlgn="base" hangingPunct="1">
              <a:lnSpc>
                <a:spcPct val="110000"/>
              </a:lnSpc>
              <a:spcBef>
                <a:spcPct val="50000"/>
              </a:spcBef>
              <a:spcAft>
                <a:spcPct val="0"/>
              </a:spcAft>
              <a:buClr>
                <a:schemeClr val="hlink"/>
              </a:buClr>
              <a:buFont typeface="Wingdings" pitchFamily="2" charset="2"/>
              <a:buChar char="n"/>
            </a:pPr>
            <a:r>
              <a:rPr lang="de-DE" smtClean="0"/>
              <a:t>Dritte Ebene</a:t>
            </a:r>
          </a:p>
          <a:p>
            <a:pPr marL="233553" lvl="3" indent="-233553" algn="l" defTabSz="763218" rtl="0" eaLnBrk="1" fontAlgn="base" hangingPunct="1">
              <a:lnSpc>
                <a:spcPct val="110000"/>
              </a:lnSpc>
              <a:spcBef>
                <a:spcPct val="50000"/>
              </a:spcBef>
              <a:spcAft>
                <a:spcPct val="0"/>
              </a:spcAft>
              <a:buClr>
                <a:schemeClr val="hlink"/>
              </a:buClr>
              <a:buFont typeface="Wingdings" pitchFamily="2" charset="2"/>
              <a:buChar char="n"/>
            </a:pPr>
            <a:r>
              <a:rPr lang="de-DE" smtClean="0"/>
              <a:t>Vierte Ebene</a:t>
            </a:r>
          </a:p>
        </p:txBody>
      </p:sp>
    </p:spTree>
    <p:extLst>
      <p:ext uri="{BB962C8B-B14F-4D97-AF65-F5344CB8AC3E}">
        <p14:creationId xmlns:p14="http://schemas.microsoft.com/office/powerpoint/2010/main" val="3095742563"/>
      </p:ext>
    </p:extLst>
  </p:cSld>
  <p:clrMapOvr>
    <a:masterClrMapping/>
  </p:clrMapOvr>
  <p:transition spd="slow">
    <p:zo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el - drei Objekte">
    <p:spTree>
      <p:nvGrpSpPr>
        <p:cNvPr id="1" name=""/>
        <p:cNvGrpSpPr/>
        <p:nvPr/>
      </p:nvGrpSpPr>
      <p:grpSpPr>
        <a:xfrm>
          <a:off x="0" y="0"/>
          <a:ext cx="0" cy="0"/>
          <a:chOff x="0" y="0"/>
          <a:chExt cx="0" cy="0"/>
        </a:xfrm>
      </p:grpSpPr>
      <p:sp>
        <p:nvSpPr>
          <p:cNvPr id="2" name="Titel 1"/>
          <p:cNvSpPr>
            <a:spLocks noGrp="1"/>
          </p:cNvSpPr>
          <p:nvPr>
            <p:ph type="title"/>
          </p:nvPr>
        </p:nvSpPr>
        <p:spPr>
          <a:xfrm>
            <a:off x="412750" y="1"/>
            <a:ext cx="5715000" cy="606666"/>
          </a:xfrm>
        </p:spPr>
        <p:txBody>
          <a:bodyPr/>
          <a:lstStyle>
            <a:lvl1pPr>
              <a:defRPr>
                <a:solidFill>
                  <a:schemeClr val="accent1"/>
                </a:solidFill>
              </a:defRPr>
            </a:lvl1pPr>
          </a:lstStyle>
          <a:p>
            <a:r>
              <a:rPr lang="de-DE" smtClean="0"/>
              <a:t>Titelmasterformat durch Klicken bearbeiten</a:t>
            </a:r>
            <a:endParaRPr lang="de-DE" dirty="0"/>
          </a:p>
        </p:txBody>
      </p:sp>
      <p:sp>
        <p:nvSpPr>
          <p:cNvPr id="3" name="Foliennummernplatzhalter 2"/>
          <p:cNvSpPr>
            <a:spLocks noGrp="1"/>
          </p:cNvSpPr>
          <p:nvPr>
            <p:ph type="sldNum" sz="quarter" idx="10"/>
          </p:nvPr>
        </p:nvSpPr>
        <p:spPr/>
        <p:txBody>
          <a:bodyPr/>
          <a:lstStyle/>
          <a:p>
            <a:pPr>
              <a:defRPr/>
            </a:pPr>
            <a:fld id="{B22DAE0B-7753-4CD8-9EDA-6AF531C182E6}" type="slidenum">
              <a:rPr lang="de-DE" smtClean="0">
                <a:solidFill>
                  <a:srgbClr val="898C93"/>
                </a:solidFill>
              </a:rPr>
              <a:pPr>
                <a:defRPr/>
              </a:pPr>
              <a:t>‹Nr.›</a:t>
            </a:fld>
            <a:endParaRPr lang="de-DE">
              <a:solidFill>
                <a:srgbClr val="898C93"/>
              </a:solidFill>
            </a:endParaRPr>
          </a:p>
        </p:txBody>
      </p:sp>
      <p:sp>
        <p:nvSpPr>
          <p:cNvPr id="5" name="Inhaltsplatzhalter 4"/>
          <p:cNvSpPr>
            <a:spLocks noGrp="1"/>
          </p:cNvSpPr>
          <p:nvPr>
            <p:ph sz="quarter" idx="11"/>
          </p:nvPr>
        </p:nvSpPr>
        <p:spPr>
          <a:xfrm>
            <a:off x="411625" y="979135"/>
            <a:ext cx="3461015" cy="4276358"/>
          </a:xfrm>
          <a:solidFill>
            <a:schemeClr val="bg2">
              <a:lumMod val="20000"/>
              <a:lumOff val="80000"/>
            </a:schemeClr>
          </a:solidFill>
          <a:ln>
            <a:solidFill>
              <a:schemeClr val="bg2"/>
            </a:solidFill>
          </a:ln>
        </p:spPr>
        <p:txBody>
          <a:bodyPr/>
          <a:lstStyle>
            <a:lvl1pPr>
              <a:defRPr lang="de-DE" sz="1200" dirty="0" smtClean="0">
                <a:solidFill>
                  <a:schemeClr val="tx1"/>
                </a:solidFill>
                <a:latin typeface="+mn-lt"/>
                <a:ea typeface="+mn-ea"/>
                <a:cs typeface="+mn-cs"/>
              </a:defRPr>
            </a:lvl1pPr>
            <a:lvl2pPr>
              <a:defRPr lang="de-DE" sz="1100" dirty="0" smtClean="0">
                <a:solidFill>
                  <a:schemeClr val="tx1"/>
                </a:solidFill>
                <a:latin typeface="+mn-lt"/>
                <a:ea typeface="+mn-ea"/>
                <a:cs typeface="+mn-cs"/>
              </a:defRPr>
            </a:lvl2pPr>
            <a:lvl3pPr>
              <a:defRPr lang="de-DE" sz="900" dirty="0" smtClean="0">
                <a:solidFill>
                  <a:schemeClr val="tx1"/>
                </a:solidFill>
                <a:latin typeface="+mn-lt"/>
                <a:ea typeface="+mn-ea"/>
                <a:cs typeface="+mn-cs"/>
              </a:defRPr>
            </a:lvl3pPr>
            <a:lvl4pPr>
              <a:defRPr lang="de-DE" sz="800" dirty="0" smtClean="0">
                <a:solidFill>
                  <a:schemeClr val="tx1"/>
                </a:solidFill>
                <a:latin typeface="+mn-lt"/>
                <a:ea typeface="+mn-ea"/>
                <a:cs typeface="+mn-cs"/>
              </a:defRPr>
            </a:lvl4pPr>
          </a:lstStyle>
          <a:p>
            <a:pPr marL="233553" lvl="0" indent="-233553" algn="l" defTabSz="763218" rtl="0" eaLnBrk="1" fontAlgn="base" hangingPunct="1">
              <a:lnSpc>
                <a:spcPct val="110000"/>
              </a:lnSpc>
              <a:spcBef>
                <a:spcPct val="50000"/>
              </a:spcBef>
              <a:spcAft>
                <a:spcPct val="0"/>
              </a:spcAft>
              <a:buClr>
                <a:schemeClr val="hlink"/>
              </a:buClr>
              <a:buFont typeface="Wingdings" pitchFamily="2" charset="2"/>
              <a:buChar char="n"/>
            </a:pPr>
            <a:r>
              <a:rPr lang="de-DE" smtClean="0"/>
              <a:t>Textmasterformat bearbeiten</a:t>
            </a:r>
          </a:p>
          <a:p>
            <a:pPr marL="233553" lvl="1" indent="-233553" algn="l" defTabSz="763218" rtl="0" eaLnBrk="1" fontAlgn="base" hangingPunct="1">
              <a:lnSpc>
                <a:spcPct val="110000"/>
              </a:lnSpc>
              <a:spcBef>
                <a:spcPct val="50000"/>
              </a:spcBef>
              <a:spcAft>
                <a:spcPct val="0"/>
              </a:spcAft>
              <a:buClr>
                <a:schemeClr val="hlink"/>
              </a:buClr>
              <a:buFont typeface="Wingdings" pitchFamily="2" charset="2"/>
              <a:buChar char="n"/>
            </a:pPr>
            <a:r>
              <a:rPr lang="de-DE" smtClean="0"/>
              <a:t>Zweite Ebene</a:t>
            </a:r>
          </a:p>
          <a:p>
            <a:pPr marL="233553" lvl="2" indent="-233553" algn="l" defTabSz="763218" rtl="0" eaLnBrk="1" fontAlgn="base" hangingPunct="1">
              <a:lnSpc>
                <a:spcPct val="110000"/>
              </a:lnSpc>
              <a:spcBef>
                <a:spcPct val="50000"/>
              </a:spcBef>
              <a:spcAft>
                <a:spcPct val="0"/>
              </a:spcAft>
              <a:buClr>
                <a:schemeClr val="hlink"/>
              </a:buClr>
              <a:buFont typeface="Wingdings" pitchFamily="2" charset="2"/>
              <a:buChar char="n"/>
            </a:pPr>
            <a:r>
              <a:rPr lang="de-DE" smtClean="0"/>
              <a:t>Dritte Ebene</a:t>
            </a:r>
          </a:p>
          <a:p>
            <a:pPr marL="233553" lvl="3" indent="-233553" algn="l" defTabSz="763218" rtl="0" eaLnBrk="1" fontAlgn="base" hangingPunct="1">
              <a:lnSpc>
                <a:spcPct val="110000"/>
              </a:lnSpc>
              <a:spcBef>
                <a:spcPct val="50000"/>
              </a:spcBef>
              <a:spcAft>
                <a:spcPct val="0"/>
              </a:spcAft>
              <a:buClr>
                <a:schemeClr val="hlink"/>
              </a:buClr>
              <a:buFont typeface="Wingdings" pitchFamily="2" charset="2"/>
              <a:buChar char="n"/>
            </a:pPr>
            <a:r>
              <a:rPr lang="de-DE" smtClean="0"/>
              <a:t>Vierte Ebene</a:t>
            </a:r>
          </a:p>
        </p:txBody>
      </p:sp>
      <p:sp>
        <p:nvSpPr>
          <p:cNvPr id="7" name="Inhaltsplatzhalter 4"/>
          <p:cNvSpPr>
            <a:spLocks noGrp="1"/>
          </p:cNvSpPr>
          <p:nvPr>
            <p:ph sz="quarter" idx="13"/>
          </p:nvPr>
        </p:nvSpPr>
        <p:spPr>
          <a:xfrm>
            <a:off x="4190461" y="979136"/>
            <a:ext cx="3461015" cy="2002411"/>
          </a:xfrm>
          <a:solidFill>
            <a:schemeClr val="bg2">
              <a:lumMod val="20000"/>
              <a:lumOff val="80000"/>
            </a:schemeClr>
          </a:solidFill>
          <a:ln>
            <a:solidFill>
              <a:schemeClr val="bg2"/>
            </a:solidFill>
          </a:ln>
        </p:spPr>
        <p:txBody>
          <a:bodyPr/>
          <a:lstStyle>
            <a:lvl1pPr>
              <a:defRPr lang="de-DE" sz="1200" dirty="0" smtClean="0">
                <a:solidFill>
                  <a:schemeClr val="tx1"/>
                </a:solidFill>
                <a:latin typeface="+mn-lt"/>
                <a:ea typeface="+mn-ea"/>
                <a:cs typeface="+mn-cs"/>
              </a:defRPr>
            </a:lvl1pPr>
            <a:lvl2pPr>
              <a:defRPr lang="de-DE" sz="1100" dirty="0" smtClean="0">
                <a:solidFill>
                  <a:schemeClr val="tx1"/>
                </a:solidFill>
                <a:latin typeface="+mn-lt"/>
                <a:ea typeface="+mn-ea"/>
                <a:cs typeface="+mn-cs"/>
              </a:defRPr>
            </a:lvl2pPr>
            <a:lvl3pPr>
              <a:defRPr lang="de-DE" sz="900" dirty="0" smtClean="0">
                <a:solidFill>
                  <a:schemeClr val="tx1"/>
                </a:solidFill>
                <a:latin typeface="+mn-lt"/>
                <a:ea typeface="+mn-ea"/>
                <a:cs typeface="+mn-cs"/>
              </a:defRPr>
            </a:lvl3pPr>
            <a:lvl4pPr>
              <a:defRPr lang="de-DE" sz="800" dirty="0" smtClean="0">
                <a:solidFill>
                  <a:schemeClr val="tx1"/>
                </a:solidFill>
                <a:latin typeface="+mn-lt"/>
                <a:ea typeface="+mn-ea"/>
                <a:cs typeface="+mn-cs"/>
              </a:defRPr>
            </a:lvl4pPr>
          </a:lstStyle>
          <a:p>
            <a:pPr marL="233553" lvl="0" indent="-233553" algn="l" defTabSz="763218" rtl="0" eaLnBrk="1" fontAlgn="base" hangingPunct="1">
              <a:lnSpc>
                <a:spcPct val="110000"/>
              </a:lnSpc>
              <a:spcBef>
                <a:spcPct val="50000"/>
              </a:spcBef>
              <a:spcAft>
                <a:spcPct val="0"/>
              </a:spcAft>
              <a:buClr>
                <a:schemeClr val="hlink"/>
              </a:buClr>
              <a:buFont typeface="Wingdings" pitchFamily="2" charset="2"/>
              <a:buChar char="n"/>
            </a:pPr>
            <a:r>
              <a:rPr lang="de-DE" smtClean="0"/>
              <a:t>Textmasterformat bearbeiten</a:t>
            </a:r>
          </a:p>
          <a:p>
            <a:pPr marL="233553" lvl="1" indent="-233553" algn="l" defTabSz="763218" rtl="0" eaLnBrk="1" fontAlgn="base" hangingPunct="1">
              <a:lnSpc>
                <a:spcPct val="110000"/>
              </a:lnSpc>
              <a:spcBef>
                <a:spcPct val="50000"/>
              </a:spcBef>
              <a:spcAft>
                <a:spcPct val="0"/>
              </a:spcAft>
              <a:buClr>
                <a:schemeClr val="hlink"/>
              </a:buClr>
              <a:buFont typeface="Wingdings" pitchFamily="2" charset="2"/>
              <a:buChar char="n"/>
            </a:pPr>
            <a:r>
              <a:rPr lang="de-DE" smtClean="0"/>
              <a:t>Zweite Ebene</a:t>
            </a:r>
          </a:p>
          <a:p>
            <a:pPr marL="233553" lvl="2" indent="-233553" algn="l" defTabSz="763218" rtl="0" eaLnBrk="1" fontAlgn="base" hangingPunct="1">
              <a:lnSpc>
                <a:spcPct val="110000"/>
              </a:lnSpc>
              <a:spcBef>
                <a:spcPct val="50000"/>
              </a:spcBef>
              <a:spcAft>
                <a:spcPct val="0"/>
              </a:spcAft>
              <a:buClr>
                <a:schemeClr val="hlink"/>
              </a:buClr>
              <a:buFont typeface="Wingdings" pitchFamily="2" charset="2"/>
              <a:buChar char="n"/>
            </a:pPr>
            <a:r>
              <a:rPr lang="de-DE" smtClean="0"/>
              <a:t>Dritte Ebene</a:t>
            </a:r>
          </a:p>
          <a:p>
            <a:pPr marL="233553" lvl="3" indent="-233553" algn="l" defTabSz="763218" rtl="0" eaLnBrk="1" fontAlgn="base" hangingPunct="1">
              <a:lnSpc>
                <a:spcPct val="110000"/>
              </a:lnSpc>
              <a:spcBef>
                <a:spcPct val="50000"/>
              </a:spcBef>
              <a:spcAft>
                <a:spcPct val="0"/>
              </a:spcAft>
              <a:buClr>
                <a:schemeClr val="hlink"/>
              </a:buClr>
              <a:buFont typeface="Wingdings" pitchFamily="2" charset="2"/>
              <a:buChar char="n"/>
            </a:pPr>
            <a:r>
              <a:rPr lang="de-DE" smtClean="0"/>
              <a:t>Vierte Ebene</a:t>
            </a:r>
          </a:p>
        </p:txBody>
      </p:sp>
      <p:sp>
        <p:nvSpPr>
          <p:cNvPr id="8" name="Inhaltsplatzhalter 4"/>
          <p:cNvSpPr>
            <a:spLocks noGrp="1"/>
          </p:cNvSpPr>
          <p:nvPr>
            <p:ph sz="quarter" idx="14"/>
          </p:nvPr>
        </p:nvSpPr>
        <p:spPr>
          <a:xfrm>
            <a:off x="4190461" y="3253083"/>
            <a:ext cx="3461015" cy="2002411"/>
          </a:xfrm>
          <a:solidFill>
            <a:schemeClr val="bg2">
              <a:lumMod val="20000"/>
              <a:lumOff val="80000"/>
            </a:schemeClr>
          </a:solidFill>
          <a:ln>
            <a:solidFill>
              <a:schemeClr val="bg2"/>
            </a:solidFill>
          </a:ln>
        </p:spPr>
        <p:txBody>
          <a:bodyPr/>
          <a:lstStyle>
            <a:lvl1pPr>
              <a:defRPr lang="de-DE" sz="1200" dirty="0" smtClean="0">
                <a:solidFill>
                  <a:schemeClr val="tx1"/>
                </a:solidFill>
                <a:latin typeface="+mn-lt"/>
                <a:ea typeface="+mn-ea"/>
                <a:cs typeface="+mn-cs"/>
              </a:defRPr>
            </a:lvl1pPr>
            <a:lvl2pPr>
              <a:defRPr lang="de-DE" sz="1100" dirty="0" smtClean="0">
                <a:solidFill>
                  <a:schemeClr val="tx1"/>
                </a:solidFill>
                <a:latin typeface="+mn-lt"/>
                <a:ea typeface="+mn-ea"/>
                <a:cs typeface="+mn-cs"/>
              </a:defRPr>
            </a:lvl2pPr>
            <a:lvl3pPr>
              <a:defRPr lang="de-DE" sz="900" dirty="0" smtClean="0">
                <a:solidFill>
                  <a:schemeClr val="tx1"/>
                </a:solidFill>
                <a:latin typeface="+mn-lt"/>
                <a:ea typeface="+mn-ea"/>
                <a:cs typeface="+mn-cs"/>
              </a:defRPr>
            </a:lvl3pPr>
            <a:lvl4pPr>
              <a:defRPr lang="de-DE" sz="800" dirty="0" smtClean="0">
                <a:solidFill>
                  <a:schemeClr val="tx1"/>
                </a:solidFill>
                <a:latin typeface="+mn-lt"/>
                <a:ea typeface="+mn-ea"/>
                <a:cs typeface="+mn-cs"/>
              </a:defRPr>
            </a:lvl4pPr>
          </a:lstStyle>
          <a:p>
            <a:pPr marL="233553" lvl="0" indent="-233553" algn="l" defTabSz="763218" rtl="0" eaLnBrk="1" fontAlgn="base" hangingPunct="1">
              <a:lnSpc>
                <a:spcPct val="110000"/>
              </a:lnSpc>
              <a:spcBef>
                <a:spcPct val="50000"/>
              </a:spcBef>
              <a:spcAft>
                <a:spcPct val="0"/>
              </a:spcAft>
              <a:buClr>
                <a:schemeClr val="hlink"/>
              </a:buClr>
              <a:buFont typeface="Wingdings" pitchFamily="2" charset="2"/>
              <a:buChar char="n"/>
            </a:pPr>
            <a:r>
              <a:rPr lang="de-DE" smtClean="0"/>
              <a:t>Textmasterformat bearbeiten</a:t>
            </a:r>
          </a:p>
          <a:p>
            <a:pPr marL="233553" lvl="1" indent="-233553" algn="l" defTabSz="763218" rtl="0" eaLnBrk="1" fontAlgn="base" hangingPunct="1">
              <a:lnSpc>
                <a:spcPct val="110000"/>
              </a:lnSpc>
              <a:spcBef>
                <a:spcPct val="50000"/>
              </a:spcBef>
              <a:spcAft>
                <a:spcPct val="0"/>
              </a:spcAft>
              <a:buClr>
                <a:schemeClr val="hlink"/>
              </a:buClr>
              <a:buFont typeface="Wingdings" pitchFamily="2" charset="2"/>
              <a:buChar char="n"/>
            </a:pPr>
            <a:r>
              <a:rPr lang="de-DE" smtClean="0"/>
              <a:t>Zweite Ebene</a:t>
            </a:r>
          </a:p>
          <a:p>
            <a:pPr marL="233553" lvl="2" indent="-233553" algn="l" defTabSz="763218" rtl="0" eaLnBrk="1" fontAlgn="base" hangingPunct="1">
              <a:lnSpc>
                <a:spcPct val="110000"/>
              </a:lnSpc>
              <a:spcBef>
                <a:spcPct val="50000"/>
              </a:spcBef>
              <a:spcAft>
                <a:spcPct val="0"/>
              </a:spcAft>
              <a:buClr>
                <a:schemeClr val="hlink"/>
              </a:buClr>
              <a:buFont typeface="Wingdings" pitchFamily="2" charset="2"/>
              <a:buChar char="n"/>
            </a:pPr>
            <a:r>
              <a:rPr lang="de-DE" smtClean="0"/>
              <a:t>Dritte Ebene</a:t>
            </a:r>
          </a:p>
          <a:p>
            <a:pPr marL="233553" lvl="3" indent="-233553" algn="l" defTabSz="763218" rtl="0" eaLnBrk="1" fontAlgn="base" hangingPunct="1">
              <a:lnSpc>
                <a:spcPct val="110000"/>
              </a:lnSpc>
              <a:spcBef>
                <a:spcPct val="50000"/>
              </a:spcBef>
              <a:spcAft>
                <a:spcPct val="0"/>
              </a:spcAft>
              <a:buClr>
                <a:schemeClr val="hlink"/>
              </a:buClr>
              <a:buFont typeface="Wingdings" pitchFamily="2" charset="2"/>
              <a:buChar char="n"/>
            </a:pPr>
            <a:r>
              <a:rPr lang="de-DE" smtClean="0"/>
              <a:t>Vierte Ebene</a:t>
            </a:r>
          </a:p>
        </p:txBody>
      </p:sp>
    </p:spTree>
    <p:extLst>
      <p:ext uri="{BB962C8B-B14F-4D97-AF65-F5344CB8AC3E}">
        <p14:creationId xmlns:p14="http://schemas.microsoft.com/office/powerpoint/2010/main" val="4231645557"/>
      </p:ext>
    </p:extLst>
  </p:cSld>
  <p:clrMapOvr>
    <a:masterClrMapping/>
  </p:clrMapOvr>
  <p:transition spd="slow">
    <p:zo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uture Factor (nur dafür!)">
    <p:spTree>
      <p:nvGrpSpPr>
        <p:cNvPr id="1" name=""/>
        <p:cNvGrpSpPr/>
        <p:nvPr/>
      </p:nvGrpSpPr>
      <p:grpSpPr>
        <a:xfrm>
          <a:off x="0" y="0"/>
          <a:ext cx="0" cy="0"/>
          <a:chOff x="0" y="0"/>
          <a:chExt cx="0" cy="0"/>
        </a:xfrm>
      </p:grpSpPr>
      <p:sp>
        <p:nvSpPr>
          <p:cNvPr id="2" name="Titel 1"/>
          <p:cNvSpPr>
            <a:spLocks noGrp="1"/>
          </p:cNvSpPr>
          <p:nvPr>
            <p:ph type="title"/>
          </p:nvPr>
        </p:nvSpPr>
        <p:spPr>
          <a:xfrm>
            <a:off x="412750" y="1"/>
            <a:ext cx="5715000" cy="606666"/>
          </a:xfrm>
        </p:spPr>
        <p:txBody>
          <a:bodyPr/>
          <a:lstStyle/>
          <a:p>
            <a:r>
              <a:rPr lang="de-DE" smtClean="0"/>
              <a:t>Titelmasterformat durch Klicken bearbeiten</a:t>
            </a:r>
            <a:endParaRPr lang="de-DE" dirty="0"/>
          </a:p>
        </p:txBody>
      </p:sp>
      <p:sp>
        <p:nvSpPr>
          <p:cNvPr id="3" name="Foliennummernplatzhalter 2"/>
          <p:cNvSpPr>
            <a:spLocks noGrp="1"/>
          </p:cNvSpPr>
          <p:nvPr>
            <p:ph type="sldNum" sz="quarter" idx="10"/>
          </p:nvPr>
        </p:nvSpPr>
        <p:spPr/>
        <p:txBody>
          <a:bodyPr/>
          <a:lstStyle/>
          <a:p>
            <a:pPr>
              <a:defRPr/>
            </a:pPr>
            <a:fld id="{B22DAE0B-7753-4CD8-9EDA-6AF531C182E6}" type="slidenum">
              <a:rPr lang="de-DE" smtClean="0">
                <a:solidFill>
                  <a:srgbClr val="898C93"/>
                </a:solidFill>
              </a:rPr>
              <a:pPr>
                <a:defRPr/>
              </a:pPr>
              <a:t>‹Nr.›</a:t>
            </a:fld>
            <a:endParaRPr lang="de-DE">
              <a:solidFill>
                <a:srgbClr val="898C93"/>
              </a:solidFill>
            </a:endParaRPr>
          </a:p>
        </p:txBody>
      </p:sp>
      <p:sp>
        <p:nvSpPr>
          <p:cNvPr id="5" name="Inhaltsplatzhalter 4"/>
          <p:cNvSpPr>
            <a:spLocks noGrp="1"/>
          </p:cNvSpPr>
          <p:nvPr>
            <p:ph sz="quarter" idx="11"/>
          </p:nvPr>
        </p:nvSpPr>
        <p:spPr>
          <a:xfrm>
            <a:off x="221214" y="795883"/>
            <a:ext cx="3651426" cy="2185665"/>
          </a:xfrm>
          <a:solidFill>
            <a:schemeClr val="bg2">
              <a:lumMod val="20000"/>
              <a:lumOff val="80000"/>
            </a:schemeClr>
          </a:solidFill>
          <a:ln>
            <a:solidFill>
              <a:schemeClr val="bg2"/>
            </a:solidFill>
          </a:ln>
        </p:spPr>
        <p:txBody>
          <a:bodyPr/>
          <a:lstStyle>
            <a:lvl1pPr>
              <a:defRPr lang="de-DE" sz="1200" dirty="0" smtClean="0">
                <a:solidFill>
                  <a:schemeClr val="tx1"/>
                </a:solidFill>
                <a:latin typeface="+mn-lt"/>
                <a:ea typeface="+mn-ea"/>
                <a:cs typeface="+mn-cs"/>
              </a:defRPr>
            </a:lvl1pPr>
            <a:lvl2pPr>
              <a:defRPr lang="de-DE" sz="1100" dirty="0" smtClean="0">
                <a:solidFill>
                  <a:schemeClr val="tx1"/>
                </a:solidFill>
                <a:latin typeface="+mn-lt"/>
                <a:ea typeface="+mn-ea"/>
                <a:cs typeface="+mn-cs"/>
              </a:defRPr>
            </a:lvl2pPr>
            <a:lvl3pPr>
              <a:defRPr lang="de-DE" sz="900" dirty="0" smtClean="0">
                <a:solidFill>
                  <a:schemeClr val="tx1"/>
                </a:solidFill>
                <a:latin typeface="+mn-lt"/>
                <a:ea typeface="+mn-ea"/>
                <a:cs typeface="+mn-cs"/>
              </a:defRPr>
            </a:lvl3pPr>
            <a:lvl4pPr>
              <a:defRPr lang="de-DE" sz="800" dirty="0" smtClean="0">
                <a:solidFill>
                  <a:schemeClr val="tx1"/>
                </a:solidFill>
                <a:latin typeface="+mn-lt"/>
                <a:ea typeface="+mn-ea"/>
                <a:cs typeface="+mn-cs"/>
              </a:defRPr>
            </a:lvl4pPr>
          </a:lstStyle>
          <a:p>
            <a:pPr marL="233553" lvl="0" indent="-233553" algn="l" defTabSz="763218" rtl="0" eaLnBrk="1" fontAlgn="base" hangingPunct="1">
              <a:lnSpc>
                <a:spcPct val="110000"/>
              </a:lnSpc>
              <a:spcBef>
                <a:spcPct val="50000"/>
              </a:spcBef>
              <a:spcAft>
                <a:spcPct val="0"/>
              </a:spcAft>
              <a:buClr>
                <a:schemeClr val="hlink"/>
              </a:buClr>
              <a:buFont typeface="Wingdings" pitchFamily="2" charset="2"/>
              <a:buChar char="n"/>
            </a:pPr>
            <a:r>
              <a:rPr lang="de-DE" smtClean="0"/>
              <a:t>Textmasterformat bearbeiten</a:t>
            </a:r>
          </a:p>
          <a:p>
            <a:pPr marL="233553" lvl="1" indent="-233553" algn="l" defTabSz="763218" rtl="0" eaLnBrk="1" fontAlgn="base" hangingPunct="1">
              <a:lnSpc>
                <a:spcPct val="110000"/>
              </a:lnSpc>
              <a:spcBef>
                <a:spcPct val="50000"/>
              </a:spcBef>
              <a:spcAft>
                <a:spcPct val="0"/>
              </a:spcAft>
              <a:buClr>
                <a:schemeClr val="hlink"/>
              </a:buClr>
              <a:buFont typeface="Wingdings" pitchFamily="2" charset="2"/>
              <a:buChar char="n"/>
            </a:pPr>
            <a:r>
              <a:rPr lang="de-DE" smtClean="0"/>
              <a:t>Zweite Ebene</a:t>
            </a:r>
          </a:p>
          <a:p>
            <a:pPr marL="233553" lvl="2" indent="-233553" algn="l" defTabSz="763218" rtl="0" eaLnBrk="1" fontAlgn="base" hangingPunct="1">
              <a:lnSpc>
                <a:spcPct val="110000"/>
              </a:lnSpc>
              <a:spcBef>
                <a:spcPct val="50000"/>
              </a:spcBef>
              <a:spcAft>
                <a:spcPct val="0"/>
              </a:spcAft>
              <a:buClr>
                <a:schemeClr val="hlink"/>
              </a:buClr>
              <a:buFont typeface="Wingdings" pitchFamily="2" charset="2"/>
              <a:buChar char="n"/>
            </a:pPr>
            <a:r>
              <a:rPr lang="de-DE" smtClean="0"/>
              <a:t>Dritte Ebene</a:t>
            </a:r>
          </a:p>
          <a:p>
            <a:pPr marL="233553" lvl="3" indent="-233553" algn="l" defTabSz="763218" rtl="0" eaLnBrk="1" fontAlgn="base" hangingPunct="1">
              <a:lnSpc>
                <a:spcPct val="110000"/>
              </a:lnSpc>
              <a:spcBef>
                <a:spcPct val="50000"/>
              </a:spcBef>
              <a:spcAft>
                <a:spcPct val="0"/>
              </a:spcAft>
              <a:buClr>
                <a:schemeClr val="hlink"/>
              </a:buClr>
              <a:buFont typeface="Wingdings" pitchFamily="2" charset="2"/>
              <a:buChar char="n"/>
            </a:pPr>
            <a:r>
              <a:rPr lang="de-DE" smtClean="0"/>
              <a:t>Vierte Ebene</a:t>
            </a:r>
          </a:p>
        </p:txBody>
      </p:sp>
      <p:sp>
        <p:nvSpPr>
          <p:cNvPr id="6" name="Inhaltsplatzhalter 4"/>
          <p:cNvSpPr>
            <a:spLocks noGrp="1"/>
          </p:cNvSpPr>
          <p:nvPr>
            <p:ph sz="quarter" idx="12"/>
          </p:nvPr>
        </p:nvSpPr>
        <p:spPr>
          <a:xfrm>
            <a:off x="221214" y="3253082"/>
            <a:ext cx="3651426" cy="2182989"/>
          </a:xfrm>
          <a:solidFill>
            <a:schemeClr val="bg2">
              <a:lumMod val="20000"/>
              <a:lumOff val="80000"/>
            </a:schemeClr>
          </a:solidFill>
          <a:ln>
            <a:solidFill>
              <a:schemeClr val="bg2"/>
            </a:solidFill>
          </a:ln>
        </p:spPr>
        <p:txBody>
          <a:bodyPr/>
          <a:lstStyle>
            <a:lvl1pPr>
              <a:defRPr lang="de-DE" sz="1200" dirty="0" smtClean="0">
                <a:solidFill>
                  <a:schemeClr val="tx1"/>
                </a:solidFill>
                <a:latin typeface="+mn-lt"/>
                <a:ea typeface="+mn-ea"/>
                <a:cs typeface="+mn-cs"/>
              </a:defRPr>
            </a:lvl1pPr>
            <a:lvl2pPr>
              <a:defRPr lang="de-DE" sz="1100" dirty="0" smtClean="0">
                <a:solidFill>
                  <a:schemeClr val="tx1"/>
                </a:solidFill>
                <a:latin typeface="+mn-lt"/>
                <a:ea typeface="+mn-ea"/>
                <a:cs typeface="+mn-cs"/>
              </a:defRPr>
            </a:lvl2pPr>
            <a:lvl3pPr>
              <a:defRPr lang="de-DE" sz="900" dirty="0" smtClean="0">
                <a:solidFill>
                  <a:schemeClr val="tx1"/>
                </a:solidFill>
                <a:latin typeface="+mn-lt"/>
                <a:ea typeface="+mn-ea"/>
                <a:cs typeface="+mn-cs"/>
              </a:defRPr>
            </a:lvl3pPr>
            <a:lvl4pPr>
              <a:defRPr lang="de-DE" sz="800" dirty="0" smtClean="0">
                <a:solidFill>
                  <a:schemeClr val="tx1"/>
                </a:solidFill>
                <a:latin typeface="+mn-lt"/>
                <a:ea typeface="+mn-ea"/>
                <a:cs typeface="+mn-cs"/>
              </a:defRPr>
            </a:lvl4pPr>
          </a:lstStyle>
          <a:p>
            <a:pPr marL="233553" lvl="0" indent="-233553" algn="l" defTabSz="763218" rtl="0" eaLnBrk="1" fontAlgn="base" hangingPunct="1">
              <a:lnSpc>
                <a:spcPct val="110000"/>
              </a:lnSpc>
              <a:spcBef>
                <a:spcPct val="50000"/>
              </a:spcBef>
              <a:spcAft>
                <a:spcPct val="0"/>
              </a:spcAft>
              <a:buClr>
                <a:schemeClr val="hlink"/>
              </a:buClr>
              <a:buFont typeface="Wingdings" pitchFamily="2" charset="2"/>
              <a:buChar char="n"/>
            </a:pPr>
            <a:r>
              <a:rPr lang="de-DE" smtClean="0"/>
              <a:t>Textmasterformat bearbeiten</a:t>
            </a:r>
          </a:p>
          <a:p>
            <a:pPr marL="233553" lvl="1" indent="-233553" algn="l" defTabSz="763218" rtl="0" eaLnBrk="1" fontAlgn="base" hangingPunct="1">
              <a:lnSpc>
                <a:spcPct val="110000"/>
              </a:lnSpc>
              <a:spcBef>
                <a:spcPct val="50000"/>
              </a:spcBef>
              <a:spcAft>
                <a:spcPct val="0"/>
              </a:spcAft>
              <a:buClr>
                <a:schemeClr val="hlink"/>
              </a:buClr>
              <a:buFont typeface="Wingdings" pitchFamily="2" charset="2"/>
              <a:buChar char="n"/>
            </a:pPr>
            <a:r>
              <a:rPr lang="de-DE" smtClean="0"/>
              <a:t>Zweite Ebene</a:t>
            </a:r>
          </a:p>
          <a:p>
            <a:pPr marL="233553" lvl="2" indent="-233553" algn="l" defTabSz="763218" rtl="0" eaLnBrk="1" fontAlgn="base" hangingPunct="1">
              <a:lnSpc>
                <a:spcPct val="110000"/>
              </a:lnSpc>
              <a:spcBef>
                <a:spcPct val="50000"/>
              </a:spcBef>
              <a:spcAft>
                <a:spcPct val="0"/>
              </a:spcAft>
              <a:buClr>
                <a:schemeClr val="hlink"/>
              </a:buClr>
              <a:buFont typeface="Wingdings" pitchFamily="2" charset="2"/>
              <a:buChar char="n"/>
            </a:pPr>
            <a:r>
              <a:rPr lang="de-DE" smtClean="0"/>
              <a:t>Dritte Ebene</a:t>
            </a:r>
          </a:p>
          <a:p>
            <a:pPr marL="233553" lvl="3" indent="-233553" algn="l" defTabSz="763218" rtl="0" eaLnBrk="1" fontAlgn="base" hangingPunct="1">
              <a:lnSpc>
                <a:spcPct val="110000"/>
              </a:lnSpc>
              <a:spcBef>
                <a:spcPct val="50000"/>
              </a:spcBef>
              <a:spcAft>
                <a:spcPct val="0"/>
              </a:spcAft>
              <a:buClr>
                <a:schemeClr val="hlink"/>
              </a:buClr>
              <a:buFont typeface="Wingdings" pitchFamily="2" charset="2"/>
              <a:buChar char="n"/>
            </a:pPr>
            <a:r>
              <a:rPr lang="de-DE" smtClean="0"/>
              <a:t>Vierte Ebene</a:t>
            </a:r>
          </a:p>
        </p:txBody>
      </p:sp>
      <p:sp>
        <p:nvSpPr>
          <p:cNvPr id="8" name="Inhaltsplatzhalter 4"/>
          <p:cNvSpPr>
            <a:spLocks noGrp="1"/>
          </p:cNvSpPr>
          <p:nvPr>
            <p:ph sz="quarter" idx="14"/>
          </p:nvPr>
        </p:nvSpPr>
        <p:spPr>
          <a:xfrm>
            <a:off x="4093687" y="795884"/>
            <a:ext cx="3746500" cy="4640189"/>
          </a:xfrm>
          <a:solidFill>
            <a:schemeClr val="bg2">
              <a:lumMod val="20000"/>
              <a:lumOff val="80000"/>
            </a:schemeClr>
          </a:solidFill>
          <a:ln>
            <a:solidFill>
              <a:schemeClr val="bg2"/>
            </a:solidFill>
          </a:ln>
        </p:spPr>
        <p:txBody>
          <a:bodyPr/>
          <a:lstStyle>
            <a:lvl1pPr>
              <a:defRPr lang="de-DE" sz="1200" dirty="0" smtClean="0">
                <a:solidFill>
                  <a:schemeClr val="tx1"/>
                </a:solidFill>
                <a:latin typeface="+mn-lt"/>
                <a:ea typeface="+mn-ea"/>
                <a:cs typeface="+mn-cs"/>
              </a:defRPr>
            </a:lvl1pPr>
            <a:lvl2pPr>
              <a:defRPr lang="de-DE" sz="1100" dirty="0" smtClean="0">
                <a:solidFill>
                  <a:schemeClr val="tx1"/>
                </a:solidFill>
                <a:latin typeface="+mn-lt"/>
                <a:ea typeface="+mn-ea"/>
                <a:cs typeface="+mn-cs"/>
              </a:defRPr>
            </a:lvl2pPr>
            <a:lvl3pPr>
              <a:defRPr lang="de-DE" sz="900" dirty="0" smtClean="0">
                <a:solidFill>
                  <a:schemeClr val="tx1"/>
                </a:solidFill>
                <a:latin typeface="+mn-lt"/>
                <a:ea typeface="+mn-ea"/>
                <a:cs typeface="+mn-cs"/>
              </a:defRPr>
            </a:lvl3pPr>
            <a:lvl4pPr>
              <a:defRPr lang="de-DE" sz="800" dirty="0" smtClean="0">
                <a:solidFill>
                  <a:schemeClr val="tx1"/>
                </a:solidFill>
                <a:latin typeface="+mn-lt"/>
                <a:ea typeface="+mn-ea"/>
                <a:cs typeface="+mn-cs"/>
              </a:defRPr>
            </a:lvl4pPr>
          </a:lstStyle>
          <a:p>
            <a:pPr marL="233553" lvl="0" indent="-233553" algn="l" defTabSz="763218" rtl="0" eaLnBrk="1" fontAlgn="base" hangingPunct="1">
              <a:lnSpc>
                <a:spcPct val="110000"/>
              </a:lnSpc>
              <a:spcBef>
                <a:spcPct val="50000"/>
              </a:spcBef>
              <a:spcAft>
                <a:spcPct val="0"/>
              </a:spcAft>
              <a:buClr>
                <a:schemeClr val="hlink"/>
              </a:buClr>
              <a:buFont typeface="Wingdings" pitchFamily="2" charset="2"/>
              <a:buChar char="n"/>
            </a:pPr>
            <a:r>
              <a:rPr lang="de-DE" smtClean="0"/>
              <a:t>Textmasterformat bearbeiten</a:t>
            </a:r>
          </a:p>
          <a:p>
            <a:pPr marL="233553" lvl="1" indent="-233553" algn="l" defTabSz="763218" rtl="0" eaLnBrk="1" fontAlgn="base" hangingPunct="1">
              <a:lnSpc>
                <a:spcPct val="110000"/>
              </a:lnSpc>
              <a:spcBef>
                <a:spcPct val="50000"/>
              </a:spcBef>
              <a:spcAft>
                <a:spcPct val="0"/>
              </a:spcAft>
              <a:buClr>
                <a:schemeClr val="hlink"/>
              </a:buClr>
              <a:buFont typeface="Wingdings" pitchFamily="2" charset="2"/>
              <a:buChar char="n"/>
            </a:pPr>
            <a:r>
              <a:rPr lang="de-DE" smtClean="0"/>
              <a:t>Zweite Ebene</a:t>
            </a:r>
          </a:p>
          <a:p>
            <a:pPr marL="233553" lvl="2" indent="-233553" algn="l" defTabSz="763218" rtl="0" eaLnBrk="1" fontAlgn="base" hangingPunct="1">
              <a:lnSpc>
                <a:spcPct val="110000"/>
              </a:lnSpc>
              <a:spcBef>
                <a:spcPct val="50000"/>
              </a:spcBef>
              <a:spcAft>
                <a:spcPct val="0"/>
              </a:spcAft>
              <a:buClr>
                <a:schemeClr val="hlink"/>
              </a:buClr>
              <a:buFont typeface="Wingdings" pitchFamily="2" charset="2"/>
              <a:buChar char="n"/>
            </a:pPr>
            <a:r>
              <a:rPr lang="de-DE" smtClean="0"/>
              <a:t>Dritte Ebene</a:t>
            </a:r>
          </a:p>
          <a:p>
            <a:pPr marL="233553" lvl="3" indent="-233553" algn="l" defTabSz="763218" rtl="0" eaLnBrk="1" fontAlgn="base" hangingPunct="1">
              <a:lnSpc>
                <a:spcPct val="110000"/>
              </a:lnSpc>
              <a:spcBef>
                <a:spcPct val="50000"/>
              </a:spcBef>
              <a:spcAft>
                <a:spcPct val="0"/>
              </a:spcAft>
              <a:buClr>
                <a:schemeClr val="hlink"/>
              </a:buClr>
              <a:buFont typeface="Wingdings" pitchFamily="2" charset="2"/>
              <a:buChar char="n"/>
            </a:pPr>
            <a:r>
              <a:rPr lang="de-DE" smtClean="0"/>
              <a:t>Vierte Ebene</a:t>
            </a:r>
          </a:p>
        </p:txBody>
      </p:sp>
    </p:spTree>
    <p:extLst>
      <p:ext uri="{BB962C8B-B14F-4D97-AF65-F5344CB8AC3E}">
        <p14:creationId xmlns:p14="http://schemas.microsoft.com/office/powerpoint/2010/main" val="1179124053"/>
      </p:ext>
    </p:extLst>
  </p:cSld>
  <p:clrMapOvr>
    <a:masterClrMapping/>
  </p:clrMapOvr>
  <p:transition spd="slow">
    <p:zo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 - Vier Textobjekte">
    <p:spTree>
      <p:nvGrpSpPr>
        <p:cNvPr id="1" name=""/>
        <p:cNvGrpSpPr/>
        <p:nvPr/>
      </p:nvGrpSpPr>
      <p:grpSpPr>
        <a:xfrm>
          <a:off x="0" y="0"/>
          <a:ext cx="0" cy="0"/>
          <a:chOff x="0" y="0"/>
          <a:chExt cx="0" cy="0"/>
        </a:xfrm>
      </p:grpSpPr>
      <p:sp>
        <p:nvSpPr>
          <p:cNvPr id="2" name="Titel 1"/>
          <p:cNvSpPr>
            <a:spLocks noGrp="1"/>
          </p:cNvSpPr>
          <p:nvPr>
            <p:ph type="title"/>
          </p:nvPr>
        </p:nvSpPr>
        <p:spPr>
          <a:xfrm>
            <a:off x="412750" y="1"/>
            <a:ext cx="5715000" cy="606666"/>
          </a:xfrm>
        </p:spPr>
        <p:txBody>
          <a:bodyPr/>
          <a:lstStyle/>
          <a:p>
            <a:r>
              <a:rPr lang="de-DE" smtClean="0"/>
              <a:t>Titelmasterformat durch Klicken bearbeiten</a:t>
            </a:r>
            <a:endParaRPr lang="de-DE" dirty="0"/>
          </a:p>
        </p:txBody>
      </p:sp>
      <p:sp>
        <p:nvSpPr>
          <p:cNvPr id="3" name="Foliennummernplatzhalter 2"/>
          <p:cNvSpPr>
            <a:spLocks noGrp="1"/>
          </p:cNvSpPr>
          <p:nvPr>
            <p:ph type="sldNum" sz="quarter" idx="10"/>
          </p:nvPr>
        </p:nvSpPr>
        <p:spPr/>
        <p:txBody>
          <a:bodyPr/>
          <a:lstStyle/>
          <a:p>
            <a:pPr>
              <a:defRPr/>
            </a:pPr>
            <a:fld id="{B22DAE0B-7753-4CD8-9EDA-6AF531C182E6}" type="slidenum">
              <a:rPr lang="de-DE" smtClean="0">
                <a:solidFill>
                  <a:srgbClr val="898C93"/>
                </a:solidFill>
              </a:rPr>
              <a:pPr>
                <a:defRPr/>
              </a:pPr>
              <a:t>‹Nr.›</a:t>
            </a:fld>
            <a:endParaRPr lang="de-DE">
              <a:solidFill>
                <a:srgbClr val="898C93"/>
              </a:solidFill>
            </a:endParaRPr>
          </a:p>
        </p:txBody>
      </p:sp>
      <p:sp>
        <p:nvSpPr>
          <p:cNvPr id="5" name="Inhaltsplatzhalter 4"/>
          <p:cNvSpPr>
            <a:spLocks noGrp="1"/>
          </p:cNvSpPr>
          <p:nvPr>
            <p:ph sz="quarter" idx="11"/>
          </p:nvPr>
        </p:nvSpPr>
        <p:spPr>
          <a:xfrm>
            <a:off x="411625" y="979136"/>
            <a:ext cx="3461015" cy="2002411"/>
          </a:xfrm>
          <a:solidFill>
            <a:schemeClr val="bg2">
              <a:lumMod val="20000"/>
              <a:lumOff val="80000"/>
            </a:schemeClr>
          </a:solidFill>
          <a:ln>
            <a:solidFill>
              <a:schemeClr val="bg2"/>
            </a:solidFill>
          </a:ln>
        </p:spPr>
        <p:txBody>
          <a:bodyPr/>
          <a:lstStyle>
            <a:lvl1pPr>
              <a:defRPr lang="de-DE" sz="1200" dirty="0" smtClean="0">
                <a:solidFill>
                  <a:schemeClr val="tx1"/>
                </a:solidFill>
                <a:latin typeface="+mn-lt"/>
                <a:ea typeface="+mn-ea"/>
                <a:cs typeface="+mn-cs"/>
              </a:defRPr>
            </a:lvl1pPr>
            <a:lvl2pPr>
              <a:defRPr lang="de-DE" sz="1100" dirty="0" smtClean="0">
                <a:solidFill>
                  <a:schemeClr val="tx1"/>
                </a:solidFill>
                <a:latin typeface="+mn-lt"/>
                <a:ea typeface="+mn-ea"/>
                <a:cs typeface="+mn-cs"/>
              </a:defRPr>
            </a:lvl2pPr>
            <a:lvl3pPr>
              <a:defRPr lang="de-DE" sz="900" dirty="0" smtClean="0">
                <a:solidFill>
                  <a:schemeClr val="tx1"/>
                </a:solidFill>
                <a:latin typeface="+mn-lt"/>
                <a:ea typeface="+mn-ea"/>
                <a:cs typeface="+mn-cs"/>
              </a:defRPr>
            </a:lvl3pPr>
            <a:lvl4pPr>
              <a:defRPr lang="de-DE" sz="800" dirty="0" smtClean="0">
                <a:solidFill>
                  <a:schemeClr val="tx1"/>
                </a:solidFill>
                <a:latin typeface="+mn-lt"/>
                <a:ea typeface="+mn-ea"/>
                <a:cs typeface="+mn-cs"/>
              </a:defRPr>
            </a:lvl4pPr>
          </a:lstStyle>
          <a:p>
            <a:pPr marL="233553" lvl="0" indent="-233553" algn="l" defTabSz="763218" rtl="0" eaLnBrk="1" fontAlgn="base" hangingPunct="1">
              <a:lnSpc>
                <a:spcPct val="110000"/>
              </a:lnSpc>
              <a:spcBef>
                <a:spcPct val="50000"/>
              </a:spcBef>
              <a:spcAft>
                <a:spcPct val="0"/>
              </a:spcAft>
              <a:buClr>
                <a:schemeClr val="hlink"/>
              </a:buClr>
              <a:buFont typeface="Wingdings" pitchFamily="2" charset="2"/>
              <a:buChar char="n"/>
            </a:pPr>
            <a:r>
              <a:rPr lang="de-DE" smtClean="0"/>
              <a:t>Textmasterformat bearbeiten</a:t>
            </a:r>
          </a:p>
          <a:p>
            <a:pPr marL="233553" lvl="1" indent="-233553" algn="l" defTabSz="763218" rtl="0" eaLnBrk="1" fontAlgn="base" hangingPunct="1">
              <a:lnSpc>
                <a:spcPct val="110000"/>
              </a:lnSpc>
              <a:spcBef>
                <a:spcPct val="50000"/>
              </a:spcBef>
              <a:spcAft>
                <a:spcPct val="0"/>
              </a:spcAft>
              <a:buClr>
                <a:schemeClr val="hlink"/>
              </a:buClr>
              <a:buFont typeface="Wingdings" pitchFamily="2" charset="2"/>
              <a:buChar char="n"/>
            </a:pPr>
            <a:r>
              <a:rPr lang="de-DE" smtClean="0"/>
              <a:t>Zweite Ebene</a:t>
            </a:r>
          </a:p>
          <a:p>
            <a:pPr marL="233553" lvl="2" indent="-233553" algn="l" defTabSz="763218" rtl="0" eaLnBrk="1" fontAlgn="base" hangingPunct="1">
              <a:lnSpc>
                <a:spcPct val="110000"/>
              </a:lnSpc>
              <a:spcBef>
                <a:spcPct val="50000"/>
              </a:spcBef>
              <a:spcAft>
                <a:spcPct val="0"/>
              </a:spcAft>
              <a:buClr>
                <a:schemeClr val="hlink"/>
              </a:buClr>
              <a:buFont typeface="Wingdings" pitchFamily="2" charset="2"/>
              <a:buChar char="n"/>
            </a:pPr>
            <a:r>
              <a:rPr lang="de-DE" smtClean="0"/>
              <a:t>Dritte Ebene</a:t>
            </a:r>
          </a:p>
          <a:p>
            <a:pPr marL="233553" lvl="3" indent="-233553" algn="l" defTabSz="763218" rtl="0" eaLnBrk="1" fontAlgn="base" hangingPunct="1">
              <a:lnSpc>
                <a:spcPct val="110000"/>
              </a:lnSpc>
              <a:spcBef>
                <a:spcPct val="50000"/>
              </a:spcBef>
              <a:spcAft>
                <a:spcPct val="0"/>
              </a:spcAft>
              <a:buClr>
                <a:schemeClr val="hlink"/>
              </a:buClr>
              <a:buFont typeface="Wingdings" pitchFamily="2" charset="2"/>
              <a:buChar char="n"/>
            </a:pPr>
            <a:r>
              <a:rPr lang="de-DE" smtClean="0"/>
              <a:t>Vierte Ebene</a:t>
            </a:r>
          </a:p>
        </p:txBody>
      </p:sp>
      <p:sp>
        <p:nvSpPr>
          <p:cNvPr id="6" name="Inhaltsplatzhalter 4"/>
          <p:cNvSpPr>
            <a:spLocks noGrp="1"/>
          </p:cNvSpPr>
          <p:nvPr>
            <p:ph sz="quarter" idx="12"/>
          </p:nvPr>
        </p:nvSpPr>
        <p:spPr>
          <a:xfrm>
            <a:off x="411625" y="3253083"/>
            <a:ext cx="3461015" cy="2002411"/>
          </a:xfrm>
          <a:solidFill>
            <a:schemeClr val="bg2">
              <a:lumMod val="20000"/>
              <a:lumOff val="80000"/>
            </a:schemeClr>
          </a:solidFill>
          <a:ln>
            <a:solidFill>
              <a:schemeClr val="bg2"/>
            </a:solidFill>
          </a:ln>
        </p:spPr>
        <p:txBody>
          <a:bodyPr/>
          <a:lstStyle>
            <a:lvl1pPr>
              <a:defRPr lang="de-DE" sz="1200" dirty="0" smtClean="0">
                <a:solidFill>
                  <a:schemeClr val="tx1"/>
                </a:solidFill>
                <a:latin typeface="+mn-lt"/>
                <a:ea typeface="+mn-ea"/>
                <a:cs typeface="+mn-cs"/>
              </a:defRPr>
            </a:lvl1pPr>
            <a:lvl2pPr>
              <a:defRPr lang="de-DE" sz="1100" dirty="0" smtClean="0">
                <a:solidFill>
                  <a:schemeClr val="tx1"/>
                </a:solidFill>
                <a:latin typeface="+mn-lt"/>
                <a:ea typeface="+mn-ea"/>
                <a:cs typeface="+mn-cs"/>
              </a:defRPr>
            </a:lvl2pPr>
            <a:lvl3pPr>
              <a:defRPr lang="de-DE" sz="900" dirty="0" smtClean="0">
                <a:solidFill>
                  <a:schemeClr val="tx1"/>
                </a:solidFill>
                <a:latin typeface="+mn-lt"/>
                <a:ea typeface="+mn-ea"/>
                <a:cs typeface="+mn-cs"/>
              </a:defRPr>
            </a:lvl3pPr>
            <a:lvl4pPr>
              <a:defRPr lang="de-DE" sz="800" dirty="0" smtClean="0">
                <a:solidFill>
                  <a:schemeClr val="tx1"/>
                </a:solidFill>
                <a:latin typeface="+mn-lt"/>
                <a:ea typeface="+mn-ea"/>
                <a:cs typeface="+mn-cs"/>
              </a:defRPr>
            </a:lvl4pPr>
          </a:lstStyle>
          <a:p>
            <a:pPr marL="233553" lvl="0" indent="-233553" algn="l" defTabSz="763218" rtl="0" eaLnBrk="1" fontAlgn="base" hangingPunct="1">
              <a:lnSpc>
                <a:spcPct val="110000"/>
              </a:lnSpc>
              <a:spcBef>
                <a:spcPct val="50000"/>
              </a:spcBef>
              <a:spcAft>
                <a:spcPct val="0"/>
              </a:spcAft>
              <a:buClr>
                <a:schemeClr val="hlink"/>
              </a:buClr>
              <a:buFont typeface="Wingdings" pitchFamily="2" charset="2"/>
              <a:buChar char="n"/>
            </a:pPr>
            <a:r>
              <a:rPr lang="de-DE" smtClean="0"/>
              <a:t>Textmasterformat bearbeiten</a:t>
            </a:r>
          </a:p>
          <a:p>
            <a:pPr marL="233553" lvl="1" indent="-233553" algn="l" defTabSz="763218" rtl="0" eaLnBrk="1" fontAlgn="base" hangingPunct="1">
              <a:lnSpc>
                <a:spcPct val="110000"/>
              </a:lnSpc>
              <a:spcBef>
                <a:spcPct val="50000"/>
              </a:spcBef>
              <a:spcAft>
                <a:spcPct val="0"/>
              </a:spcAft>
              <a:buClr>
                <a:schemeClr val="hlink"/>
              </a:buClr>
              <a:buFont typeface="Wingdings" pitchFamily="2" charset="2"/>
              <a:buChar char="n"/>
            </a:pPr>
            <a:r>
              <a:rPr lang="de-DE" smtClean="0"/>
              <a:t>Zweite Ebene</a:t>
            </a:r>
          </a:p>
          <a:p>
            <a:pPr marL="233553" lvl="2" indent="-233553" algn="l" defTabSz="763218" rtl="0" eaLnBrk="1" fontAlgn="base" hangingPunct="1">
              <a:lnSpc>
                <a:spcPct val="110000"/>
              </a:lnSpc>
              <a:spcBef>
                <a:spcPct val="50000"/>
              </a:spcBef>
              <a:spcAft>
                <a:spcPct val="0"/>
              </a:spcAft>
              <a:buClr>
                <a:schemeClr val="hlink"/>
              </a:buClr>
              <a:buFont typeface="Wingdings" pitchFamily="2" charset="2"/>
              <a:buChar char="n"/>
            </a:pPr>
            <a:r>
              <a:rPr lang="de-DE" smtClean="0"/>
              <a:t>Dritte Ebene</a:t>
            </a:r>
          </a:p>
          <a:p>
            <a:pPr marL="233553" lvl="3" indent="-233553" algn="l" defTabSz="763218" rtl="0" eaLnBrk="1" fontAlgn="base" hangingPunct="1">
              <a:lnSpc>
                <a:spcPct val="110000"/>
              </a:lnSpc>
              <a:spcBef>
                <a:spcPct val="50000"/>
              </a:spcBef>
              <a:spcAft>
                <a:spcPct val="0"/>
              </a:spcAft>
              <a:buClr>
                <a:schemeClr val="hlink"/>
              </a:buClr>
              <a:buFont typeface="Wingdings" pitchFamily="2" charset="2"/>
              <a:buChar char="n"/>
            </a:pPr>
            <a:r>
              <a:rPr lang="de-DE" smtClean="0"/>
              <a:t>Vierte Ebene</a:t>
            </a:r>
          </a:p>
        </p:txBody>
      </p:sp>
      <p:sp>
        <p:nvSpPr>
          <p:cNvPr id="7" name="Inhaltsplatzhalter 4"/>
          <p:cNvSpPr>
            <a:spLocks noGrp="1"/>
          </p:cNvSpPr>
          <p:nvPr>
            <p:ph sz="quarter" idx="13"/>
          </p:nvPr>
        </p:nvSpPr>
        <p:spPr>
          <a:xfrm>
            <a:off x="4190461" y="979136"/>
            <a:ext cx="3461015" cy="2002411"/>
          </a:xfrm>
          <a:solidFill>
            <a:schemeClr val="bg2">
              <a:lumMod val="20000"/>
              <a:lumOff val="80000"/>
            </a:schemeClr>
          </a:solidFill>
          <a:ln>
            <a:solidFill>
              <a:schemeClr val="bg2"/>
            </a:solidFill>
          </a:ln>
        </p:spPr>
        <p:txBody>
          <a:bodyPr/>
          <a:lstStyle>
            <a:lvl1pPr>
              <a:defRPr lang="de-DE" sz="1200" dirty="0" smtClean="0">
                <a:solidFill>
                  <a:schemeClr val="tx1"/>
                </a:solidFill>
                <a:latin typeface="+mn-lt"/>
                <a:ea typeface="+mn-ea"/>
                <a:cs typeface="+mn-cs"/>
              </a:defRPr>
            </a:lvl1pPr>
            <a:lvl2pPr>
              <a:defRPr lang="de-DE" sz="1100" dirty="0" smtClean="0">
                <a:solidFill>
                  <a:schemeClr val="tx1"/>
                </a:solidFill>
                <a:latin typeface="+mn-lt"/>
                <a:ea typeface="+mn-ea"/>
                <a:cs typeface="+mn-cs"/>
              </a:defRPr>
            </a:lvl2pPr>
            <a:lvl3pPr>
              <a:defRPr lang="de-DE" sz="900" dirty="0" smtClean="0">
                <a:solidFill>
                  <a:schemeClr val="tx1"/>
                </a:solidFill>
                <a:latin typeface="+mn-lt"/>
                <a:ea typeface="+mn-ea"/>
                <a:cs typeface="+mn-cs"/>
              </a:defRPr>
            </a:lvl3pPr>
            <a:lvl4pPr>
              <a:defRPr lang="de-DE" sz="800" dirty="0" smtClean="0">
                <a:solidFill>
                  <a:schemeClr val="tx1"/>
                </a:solidFill>
                <a:latin typeface="+mn-lt"/>
                <a:ea typeface="+mn-ea"/>
                <a:cs typeface="+mn-cs"/>
              </a:defRPr>
            </a:lvl4pPr>
          </a:lstStyle>
          <a:p>
            <a:pPr marL="233553" lvl="0" indent="-233553" algn="l" defTabSz="763218" rtl="0" eaLnBrk="1" fontAlgn="base" hangingPunct="1">
              <a:lnSpc>
                <a:spcPct val="110000"/>
              </a:lnSpc>
              <a:spcBef>
                <a:spcPct val="50000"/>
              </a:spcBef>
              <a:spcAft>
                <a:spcPct val="0"/>
              </a:spcAft>
              <a:buClr>
                <a:schemeClr val="hlink"/>
              </a:buClr>
              <a:buFont typeface="Wingdings" pitchFamily="2" charset="2"/>
              <a:buChar char="n"/>
            </a:pPr>
            <a:r>
              <a:rPr lang="de-DE" smtClean="0"/>
              <a:t>Textmasterformat bearbeiten</a:t>
            </a:r>
          </a:p>
          <a:p>
            <a:pPr marL="233553" lvl="1" indent="-233553" algn="l" defTabSz="763218" rtl="0" eaLnBrk="1" fontAlgn="base" hangingPunct="1">
              <a:lnSpc>
                <a:spcPct val="110000"/>
              </a:lnSpc>
              <a:spcBef>
                <a:spcPct val="50000"/>
              </a:spcBef>
              <a:spcAft>
                <a:spcPct val="0"/>
              </a:spcAft>
              <a:buClr>
                <a:schemeClr val="hlink"/>
              </a:buClr>
              <a:buFont typeface="Wingdings" pitchFamily="2" charset="2"/>
              <a:buChar char="n"/>
            </a:pPr>
            <a:r>
              <a:rPr lang="de-DE" smtClean="0"/>
              <a:t>Zweite Ebene</a:t>
            </a:r>
          </a:p>
          <a:p>
            <a:pPr marL="233553" lvl="2" indent="-233553" algn="l" defTabSz="763218" rtl="0" eaLnBrk="1" fontAlgn="base" hangingPunct="1">
              <a:lnSpc>
                <a:spcPct val="110000"/>
              </a:lnSpc>
              <a:spcBef>
                <a:spcPct val="50000"/>
              </a:spcBef>
              <a:spcAft>
                <a:spcPct val="0"/>
              </a:spcAft>
              <a:buClr>
                <a:schemeClr val="hlink"/>
              </a:buClr>
              <a:buFont typeface="Wingdings" pitchFamily="2" charset="2"/>
              <a:buChar char="n"/>
            </a:pPr>
            <a:r>
              <a:rPr lang="de-DE" smtClean="0"/>
              <a:t>Dritte Ebene</a:t>
            </a:r>
          </a:p>
          <a:p>
            <a:pPr marL="233553" lvl="3" indent="-233553" algn="l" defTabSz="763218" rtl="0" eaLnBrk="1" fontAlgn="base" hangingPunct="1">
              <a:lnSpc>
                <a:spcPct val="110000"/>
              </a:lnSpc>
              <a:spcBef>
                <a:spcPct val="50000"/>
              </a:spcBef>
              <a:spcAft>
                <a:spcPct val="0"/>
              </a:spcAft>
              <a:buClr>
                <a:schemeClr val="hlink"/>
              </a:buClr>
              <a:buFont typeface="Wingdings" pitchFamily="2" charset="2"/>
              <a:buChar char="n"/>
            </a:pPr>
            <a:r>
              <a:rPr lang="de-DE" smtClean="0"/>
              <a:t>Vierte Ebene</a:t>
            </a:r>
          </a:p>
        </p:txBody>
      </p:sp>
      <p:sp>
        <p:nvSpPr>
          <p:cNvPr id="8" name="Inhaltsplatzhalter 4"/>
          <p:cNvSpPr>
            <a:spLocks noGrp="1"/>
          </p:cNvSpPr>
          <p:nvPr>
            <p:ph sz="quarter" idx="14"/>
          </p:nvPr>
        </p:nvSpPr>
        <p:spPr>
          <a:xfrm>
            <a:off x="4190461" y="3253083"/>
            <a:ext cx="3461015" cy="2002411"/>
          </a:xfrm>
          <a:solidFill>
            <a:schemeClr val="bg2">
              <a:lumMod val="20000"/>
              <a:lumOff val="80000"/>
            </a:schemeClr>
          </a:solidFill>
          <a:ln>
            <a:solidFill>
              <a:schemeClr val="bg2"/>
            </a:solidFill>
          </a:ln>
        </p:spPr>
        <p:txBody>
          <a:bodyPr/>
          <a:lstStyle>
            <a:lvl1pPr>
              <a:defRPr lang="de-DE" sz="1200" dirty="0" smtClean="0">
                <a:solidFill>
                  <a:schemeClr val="tx1"/>
                </a:solidFill>
                <a:latin typeface="+mn-lt"/>
                <a:ea typeface="+mn-ea"/>
                <a:cs typeface="+mn-cs"/>
              </a:defRPr>
            </a:lvl1pPr>
            <a:lvl2pPr>
              <a:defRPr lang="de-DE" sz="1100" dirty="0" smtClean="0">
                <a:solidFill>
                  <a:schemeClr val="tx1"/>
                </a:solidFill>
                <a:latin typeface="+mn-lt"/>
                <a:ea typeface="+mn-ea"/>
                <a:cs typeface="+mn-cs"/>
              </a:defRPr>
            </a:lvl2pPr>
            <a:lvl3pPr>
              <a:defRPr lang="de-DE" sz="900" dirty="0" smtClean="0">
                <a:solidFill>
                  <a:schemeClr val="tx1"/>
                </a:solidFill>
                <a:latin typeface="+mn-lt"/>
                <a:ea typeface="+mn-ea"/>
                <a:cs typeface="+mn-cs"/>
              </a:defRPr>
            </a:lvl3pPr>
            <a:lvl4pPr>
              <a:defRPr lang="de-DE" sz="800" dirty="0" smtClean="0">
                <a:solidFill>
                  <a:schemeClr val="tx1"/>
                </a:solidFill>
                <a:latin typeface="+mn-lt"/>
                <a:ea typeface="+mn-ea"/>
                <a:cs typeface="+mn-cs"/>
              </a:defRPr>
            </a:lvl4pPr>
          </a:lstStyle>
          <a:p>
            <a:pPr marL="233553" lvl="0" indent="-233553" algn="l" defTabSz="763218" rtl="0" eaLnBrk="1" fontAlgn="base" hangingPunct="1">
              <a:lnSpc>
                <a:spcPct val="110000"/>
              </a:lnSpc>
              <a:spcBef>
                <a:spcPct val="50000"/>
              </a:spcBef>
              <a:spcAft>
                <a:spcPct val="0"/>
              </a:spcAft>
              <a:buClr>
                <a:schemeClr val="hlink"/>
              </a:buClr>
              <a:buFont typeface="Wingdings" pitchFamily="2" charset="2"/>
              <a:buChar char="n"/>
            </a:pPr>
            <a:r>
              <a:rPr lang="de-DE" smtClean="0"/>
              <a:t>Textmasterformat bearbeiten</a:t>
            </a:r>
          </a:p>
          <a:p>
            <a:pPr marL="233553" lvl="1" indent="-233553" algn="l" defTabSz="763218" rtl="0" eaLnBrk="1" fontAlgn="base" hangingPunct="1">
              <a:lnSpc>
                <a:spcPct val="110000"/>
              </a:lnSpc>
              <a:spcBef>
                <a:spcPct val="50000"/>
              </a:spcBef>
              <a:spcAft>
                <a:spcPct val="0"/>
              </a:spcAft>
              <a:buClr>
                <a:schemeClr val="hlink"/>
              </a:buClr>
              <a:buFont typeface="Wingdings" pitchFamily="2" charset="2"/>
              <a:buChar char="n"/>
            </a:pPr>
            <a:r>
              <a:rPr lang="de-DE" smtClean="0"/>
              <a:t>Zweite Ebene</a:t>
            </a:r>
          </a:p>
          <a:p>
            <a:pPr marL="233553" lvl="2" indent="-233553" algn="l" defTabSz="763218" rtl="0" eaLnBrk="1" fontAlgn="base" hangingPunct="1">
              <a:lnSpc>
                <a:spcPct val="110000"/>
              </a:lnSpc>
              <a:spcBef>
                <a:spcPct val="50000"/>
              </a:spcBef>
              <a:spcAft>
                <a:spcPct val="0"/>
              </a:spcAft>
              <a:buClr>
                <a:schemeClr val="hlink"/>
              </a:buClr>
              <a:buFont typeface="Wingdings" pitchFamily="2" charset="2"/>
              <a:buChar char="n"/>
            </a:pPr>
            <a:r>
              <a:rPr lang="de-DE" smtClean="0"/>
              <a:t>Dritte Ebene</a:t>
            </a:r>
          </a:p>
          <a:p>
            <a:pPr marL="233553" lvl="3" indent="-233553" algn="l" defTabSz="763218" rtl="0" eaLnBrk="1" fontAlgn="base" hangingPunct="1">
              <a:lnSpc>
                <a:spcPct val="110000"/>
              </a:lnSpc>
              <a:spcBef>
                <a:spcPct val="50000"/>
              </a:spcBef>
              <a:spcAft>
                <a:spcPct val="0"/>
              </a:spcAft>
              <a:buClr>
                <a:schemeClr val="hlink"/>
              </a:buClr>
              <a:buFont typeface="Wingdings" pitchFamily="2" charset="2"/>
              <a:buChar char="n"/>
            </a:pPr>
            <a:r>
              <a:rPr lang="de-DE" smtClean="0"/>
              <a:t>Vierte Ebene</a:t>
            </a:r>
          </a:p>
        </p:txBody>
      </p:sp>
    </p:spTree>
    <p:extLst>
      <p:ext uri="{BB962C8B-B14F-4D97-AF65-F5344CB8AC3E}">
        <p14:creationId xmlns:p14="http://schemas.microsoft.com/office/powerpoint/2010/main" val="1066057814"/>
      </p:ext>
    </p:extLst>
  </p:cSld>
  <p:clrMapOvr>
    <a:masterClrMapping/>
  </p:clrMapOvr>
  <p:transition spd="slow">
    <p:zo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el - vier Textobjekte mit Überschriften">
    <p:spTree>
      <p:nvGrpSpPr>
        <p:cNvPr id="1" name=""/>
        <p:cNvGrpSpPr/>
        <p:nvPr/>
      </p:nvGrpSpPr>
      <p:grpSpPr>
        <a:xfrm>
          <a:off x="0" y="0"/>
          <a:ext cx="0" cy="0"/>
          <a:chOff x="0" y="0"/>
          <a:chExt cx="0" cy="0"/>
        </a:xfrm>
      </p:grpSpPr>
      <p:sp>
        <p:nvSpPr>
          <p:cNvPr id="2" name="Titel 1"/>
          <p:cNvSpPr>
            <a:spLocks noGrp="1"/>
          </p:cNvSpPr>
          <p:nvPr>
            <p:ph type="title"/>
          </p:nvPr>
        </p:nvSpPr>
        <p:spPr>
          <a:xfrm>
            <a:off x="412750" y="1"/>
            <a:ext cx="5715000" cy="606666"/>
          </a:xfrm>
        </p:spPr>
        <p:txBody>
          <a:bodyPr/>
          <a:lstStyle/>
          <a:p>
            <a:r>
              <a:rPr lang="de-DE" smtClean="0"/>
              <a:t>Titelmasterformat durch Klicken bearbeiten</a:t>
            </a:r>
            <a:endParaRPr lang="de-DE" dirty="0"/>
          </a:p>
        </p:txBody>
      </p:sp>
      <p:sp>
        <p:nvSpPr>
          <p:cNvPr id="3" name="Foliennummernplatzhalter 2"/>
          <p:cNvSpPr>
            <a:spLocks noGrp="1"/>
          </p:cNvSpPr>
          <p:nvPr>
            <p:ph type="sldNum" sz="quarter" idx="10"/>
          </p:nvPr>
        </p:nvSpPr>
        <p:spPr/>
        <p:txBody>
          <a:bodyPr/>
          <a:lstStyle/>
          <a:p>
            <a:pPr>
              <a:defRPr/>
            </a:pPr>
            <a:fld id="{B22DAE0B-7753-4CD8-9EDA-6AF531C182E6}" type="slidenum">
              <a:rPr lang="de-DE" smtClean="0">
                <a:solidFill>
                  <a:srgbClr val="898C93"/>
                </a:solidFill>
              </a:rPr>
              <a:pPr>
                <a:defRPr/>
              </a:pPr>
              <a:t>‹Nr.›</a:t>
            </a:fld>
            <a:endParaRPr lang="de-DE">
              <a:solidFill>
                <a:srgbClr val="898C93"/>
              </a:solidFill>
            </a:endParaRPr>
          </a:p>
        </p:txBody>
      </p:sp>
      <p:sp>
        <p:nvSpPr>
          <p:cNvPr id="5" name="Inhaltsplatzhalter 4"/>
          <p:cNvSpPr>
            <a:spLocks noGrp="1"/>
          </p:cNvSpPr>
          <p:nvPr>
            <p:ph sz="quarter" idx="11"/>
          </p:nvPr>
        </p:nvSpPr>
        <p:spPr>
          <a:xfrm>
            <a:off x="411625" y="1176034"/>
            <a:ext cx="3461015" cy="1789666"/>
          </a:xfrm>
          <a:solidFill>
            <a:schemeClr val="bg2">
              <a:lumMod val="20000"/>
              <a:lumOff val="80000"/>
            </a:schemeClr>
          </a:solidFill>
          <a:ln>
            <a:solidFill>
              <a:schemeClr val="bg2"/>
            </a:solidFill>
          </a:ln>
        </p:spPr>
        <p:txBody>
          <a:bodyPr/>
          <a:lstStyle>
            <a:lvl1pPr>
              <a:defRPr lang="de-DE" sz="1200" dirty="0" smtClean="0">
                <a:solidFill>
                  <a:schemeClr val="tx1"/>
                </a:solidFill>
                <a:latin typeface="+mn-lt"/>
                <a:ea typeface="+mn-ea"/>
                <a:cs typeface="+mn-cs"/>
              </a:defRPr>
            </a:lvl1pPr>
            <a:lvl2pPr>
              <a:defRPr lang="de-DE" sz="1100" dirty="0" smtClean="0">
                <a:solidFill>
                  <a:schemeClr val="tx1"/>
                </a:solidFill>
                <a:latin typeface="+mn-lt"/>
                <a:ea typeface="+mn-ea"/>
                <a:cs typeface="+mn-cs"/>
              </a:defRPr>
            </a:lvl2pPr>
            <a:lvl3pPr>
              <a:defRPr lang="de-DE" sz="900" dirty="0" smtClean="0">
                <a:solidFill>
                  <a:schemeClr val="tx1"/>
                </a:solidFill>
                <a:latin typeface="+mn-lt"/>
                <a:ea typeface="+mn-ea"/>
                <a:cs typeface="+mn-cs"/>
              </a:defRPr>
            </a:lvl3pPr>
            <a:lvl4pPr>
              <a:defRPr lang="de-DE" sz="800" dirty="0" smtClean="0">
                <a:solidFill>
                  <a:schemeClr val="tx1"/>
                </a:solidFill>
                <a:latin typeface="+mn-lt"/>
                <a:ea typeface="+mn-ea"/>
                <a:cs typeface="+mn-cs"/>
              </a:defRPr>
            </a:lvl4pPr>
          </a:lstStyle>
          <a:p>
            <a:pPr marL="233553" lvl="0" indent="-233553" algn="l" defTabSz="763218" rtl="0" eaLnBrk="1" fontAlgn="base" hangingPunct="1">
              <a:lnSpc>
                <a:spcPct val="110000"/>
              </a:lnSpc>
              <a:spcBef>
                <a:spcPct val="50000"/>
              </a:spcBef>
              <a:spcAft>
                <a:spcPct val="0"/>
              </a:spcAft>
              <a:buClr>
                <a:schemeClr val="hlink"/>
              </a:buClr>
              <a:buFont typeface="Wingdings" pitchFamily="2" charset="2"/>
              <a:buChar char="n"/>
            </a:pPr>
            <a:r>
              <a:rPr lang="de-DE" smtClean="0"/>
              <a:t>Textmasterformat bearbeiten</a:t>
            </a:r>
          </a:p>
          <a:p>
            <a:pPr marL="233553" lvl="1" indent="-233553" algn="l" defTabSz="763218" rtl="0" eaLnBrk="1" fontAlgn="base" hangingPunct="1">
              <a:lnSpc>
                <a:spcPct val="110000"/>
              </a:lnSpc>
              <a:spcBef>
                <a:spcPct val="50000"/>
              </a:spcBef>
              <a:spcAft>
                <a:spcPct val="0"/>
              </a:spcAft>
              <a:buClr>
                <a:schemeClr val="hlink"/>
              </a:buClr>
              <a:buFont typeface="Wingdings" pitchFamily="2" charset="2"/>
              <a:buChar char="n"/>
            </a:pPr>
            <a:r>
              <a:rPr lang="de-DE" smtClean="0"/>
              <a:t>Zweite Ebene</a:t>
            </a:r>
          </a:p>
          <a:p>
            <a:pPr marL="233553" lvl="2" indent="-233553" algn="l" defTabSz="763218" rtl="0" eaLnBrk="1" fontAlgn="base" hangingPunct="1">
              <a:lnSpc>
                <a:spcPct val="110000"/>
              </a:lnSpc>
              <a:spcBef>
                <a:spcPct val="50000"/>
              </a:spcBef>
              <a:spcAft>
                <a:spcPct val="0"/>
              </a:spcAft>
              <a:buClr>
                <a:schemeClr val="hlink"/>
              </a:buClr>
              <a:buFont typeface="Wingdings" pitchFamily="2" charset="2"/>
              <a:buChar char="n"/>
            </a:pPr>
            <a:r>
              <a:rPr lang="de-DE" smtClean="0"/>
              <a:t>Dritte Ebene</a:t>
            </a:r>
          </a:p>
          <a:p>
            <a:pPr marL="233553" lvl="3" indent="-233553" algn="l" defTabSz="763218" rtl="0" eaLnBrk="1" fontAlgn="base" hangingPunct="1">
              <a:lnSpc>
                <a:spcPct val="110000"/>
              </a:lnSpc>
              <a:spcBef>
                <a:spcPct val="50000"/>
              </a:spcBef>
              <a:spcAft>
                <a:spcPct val="0"/>
              </a:spcAft>
              <a:buClr>
                <a:schemeClr val="hlink"/>
              </a:buClr>
              <a:buFont typeface="Wingdings" pitchFamily="2" charset="2"/>
              <a:buChar char="n"/>
            </a:pPr>
            <a:r>
              <a:rPr lang="de-DE" smtClean="0"/>
              <a:t>Vierte Ebene</a:t>
            </a:r>
          </a:p>
        </p:txBody>
      </p:sp>
      <p:sp>
        <p:nvSpPr>
          <p:cNvPr id="6" name="Inhaltsplatzhalter 4"/>
          <p:cNvSpPr>
            <a:spLocks noGrp="1"/>
          </p:cNvSpPr>
          <p:nvPr>
            <p:ph sz="quarter" idx="12"/>
          </p:nvPr>
        </p:nvSpPr>
        <p:spPr>
          <a:xfrm>
            <a:off x="411625" y="3449980"/>
            <a:ext cx="3461015" cy="1789666"/>
          </a:xfrm>
          <a:solidFill>
            <a:schemeClr val="bg2">
              <a:lumMod val="20000"/>
              <a:lumOff val="80000"/>
            </a:schemeClr>
          </a:solidFill>
          <a:ln>
            <a:solidFill>
              <a:schemeClr val="bg2"/>
            </a:solidFill>
          </a:ln>
        </p:spPr>
        <p:txBody>
          <a:bodyPr/>
          <a:lstStyle>
            <a:lvl1pPr>
              <a:defRPr lang="de-DE" sz="1200" dirty="0" smtClean="0">
                <a:solidFill>
                  <a:schemeClr val="tx1"/>
                </a:solidFill>
                <a:latin typeface="+mn-lt"/>
                <a:ea typeface="+mn-ea"/>
                <a:cs typeface="+mn-cs"/>
              </a:defRPr>
            </a:lvl1pPr>
            <a:lvl2pPr>
              <a:defRPr lang="de-DE" sz="1100" dirty="0" smtClean="0">
                <a:solidFill>
                  <a:schemeClr val="tx1"/>
                </a:solidFill>
                <a:latin typeface="+mn-lt"/>
                <a:ea typeface="+mn-ea"/>
                <a:cs typeface="+mn-cs"/>
              </a:defRPr>
            </a:lvl2pPr>
            <a:lvl3pPr>
              <a:defRPr lang="de-DE" sz="900" dirty="0" smtClean="0">
                <a:solidFill>
                  <a:schemeClr val="tx1"/>
                </a:solidFill>
                <a:latin typeface="+mn-lt"/>
                <a:ea typeface="+mn-ea"/>
                <a:cs typeface="+mn-cs"/>
              </a:defRPr>
            </a:lvl3pPr>
            <a:lvl4pPr>
              <a:defRPr lang="de-DE" sz="800" dirty="0" smtClean="0">
                <a:solidFill>
                  <a:schemeClr val="tx1"/>
                </a:solidFill>
                <a:latin typeface="+mn-lt"/>
                <a:ea typeface="+mn-ea"/>
                <a:cs typeface="+mn-cs"/>
              </a:defRPr>
            </a:lvl4pPr>
          </a:lstStyle>
          <a:p>
            <a:pPr marL="233553" lvl="0" indent="-233553" algn="l" defTabSz="763218" rtl="0" eaLnBrk="1" fontAlgn="base" hangingPunct="1">
              <a:lnSpc>
                <a:spcPct val="110000"/>
              </a:lnSpc>
              <a:spcBef>
                <a:spcPct val="50000"/>
              </a:spcBef>
              <a:spcAft>
                <a:spcPct val="0"/>
              </a:spcAft>
              <a:buClr>
                <a:schemeClr val="hlink"/>
              </a:buClr>
              <a:buFont typeface="Wingdings" pitchFamily="2" charset="2"/>
              <a:buChar char="n"/>
            </a:pPr>
            <a:r>
              <a:rPr lang="de-DE" smtClean="0"/>
              <a:t>Textmasterformat bearbeiten</a:t>
            </a:r>
          </a:p>
          <a:p>
            <a:pPr marL="233553" lvl="1" indent="-233553" algn="l" defTabSz="763218" rtl="0" eaLnBrk="1" fontAlgn="base" hangingPunct="1">
              <a:lnSpc>
                <a:spcPct val="110000"/>
              </a:lnSpc>
              <a:spcBef>
                <a:spcPct val="50000"/>
              </a:spcBef>
              <a:spcAft>
                <a:spcPct val="0"/>
              </a:spcAft>
              <a:buClr>
                <a:schemeClr val="hlink"/>
              </a:buClr>
              <a:buFont typeface="Wingdings" pitchFamily="2" charset="2"/>
              <a:buChar char="n"/>
            </a:pPr>
            <a:r>
              <a:rPr lang="de-DE" smtClean="0"/>
              <a:t>Zweite Ebene</a:t>
            </a:r>
          </a:p>
          <a:p>
            <a:pPr marL="233553" lvl="2" indent="-233553" algn="l" defTabSz="763218" rtl="0" eaLnBrk="1" fontAlgn="base" hangingPunct="1">
              <a:lnSpc>
                <a:spcPct val="110000"/>
              </a:lnSpc>
              <a:spcBef>
                <a:spcPct val="50000"/>
              </a:spcBef>
              <a:spcAft>
                <a:spcPct val="0"/>
              </a:spcAft>
              <a:buClr>
                <a:schemeClr val="hlink"/>
              </a:buClr>
              <a:buFont typeface="Wingdings" pitchFamily="2" charset="2"/>
              <a:buChar char="n"/>
            </a:pPr>
            <a:r>
              <a:rPr lang="de-DE" smtClean="0"/>
              <a:t>Dritte Ebene</a:t>
            </a:r>
          </a:p>
          <a:p>
            <a:pPr marL="233553" lvl="3" indent="-233553" algn="l" defTabSz="763218" rtl="0" eaLnBrk="1" fontAlgn="base" hangingPunct="1">
              <a:lnSpc>
                <a:spcPct val="110000"/>
              </a:lnSpc>
              <a:spcBef>
                <a:spcPct val="50000"/>
              </a:spcBef>
              <a:spcAft>
                <a:spcPct val="0"/>
              </a:spcAft>
              <a:buClr>
                <a:schemeClr val="hlink"/>
              </a:buClr>
              <a:buFont typeface="Wingdings" pitchFamily="2" charset="2"/>
              <a:buChar char="n"/>
            </a:pPr>
            <a:r>
              <a:rPr lang="de-DE" smtClean="0"/>
              <a:t>Vierte Ebene</a:t>
            </a:r>
          </a:p>
        </p:txBody>
      </p:sp>
      <p:sp>
        <p:nvSpPr>
          <p:cNvPr id="7" name="Inhaltsplatzhalter 4"/>
          <p:cNvSpPr>
            <a:spLocks noGrp="1"/>
          </p:cNvSpPr>
          <p:nvPr>
            <p:ph sz="quarter" idx="13"/>
          </p:nvPr>
        </p:nvSpPr>
        <p:spPr>
          <a:xfrm>
            <a:off x="4190461" y="1176034"/>
            <a:ext cx="3461015" cy="1789666"/>
          </a:xfrm>
          <a:solidFill>
            <a:schemeClr val="bg2">
              <a:lumMod val="20000"/>
              <a:lumOff val="80000"/>
            </a:schemeClr>
          </a:solidFill>
          <a:ln>
            <a:solidFill>
              <a:schemeClr val="bg2"/>
            </a:solidFill>
          </a:ln>
        </p:spPr>
        <p:txBody>
          <a:bodyPr/>
          <a:lstStyle>
            <a:lvl1pPr>
              <a:defRPr lang="de-DE" sz="1200" dirty="0" smtClean="0">
                <a:solidFill>
                  <a:schemeClr val="tx1"/>
                </a:solidFill>
                <a:latin typeface="+mn-lt"/>
                <a:ea typeface="+mn-ea"/>
                <a:cs typeface="+mn-cs"/>
              </a:defRPr>
            </a:lvl1pPr>
            <a:lvl2pPr>
              <a:defRPr lang="de-DE" sz="1100" dirty="0" smtClean="0">
                <a:solidFill>
                  <a:schemeClr val="tx1"/>
                </a:solidFill>
                <a:latin typeface="+mn-lt"/>
                <a:ea typeface="+mn-ea"/>
                <a:cs typeface="+mn-cs"/>
              </a:defRPr>
            </a:lvl2pPr>
            <a:lvl3pPr>
              <a:defRPr lang="de-DE" sz="900" dirty="0" smtClean="0">
                <a:solidFill>
                  <a:schemeClr val="tx1"/>
                </a:solidFill>
                <a:latin typeface="+mn-lt"/>
                <a:ea typeface="+mn-ea"/>
                <a:cs typeface="+mn-cs"/>
              </a:defRPr>
            </a:lvl3pPr>
            <a:lvl4pPr>
              <a:defRPr lang="de-DE" sz="800" dirty="0" smtClean="0">
                <a:solidFill>
                  <a:schemeClr val="tx1"/>
                </a:solidFill>
                <a:latin typeface="+mn-lt"/>
                <a:ea typeface="+mn-ea"/>
                <a:cs typeface="+mn-cs"/>
              </a:defRPr>
            </a:lvl4pPr>
          </a:lstStyle>
          <a:p>
            <a:pPr marL="233553" lvl="0" indent="-233553" algn="l" defTabSz="763218" rtl="0" eaLnBrk="1" fontAlgn="base" hangingPunct="1">
              <a:lnSpc>
                <a:spcPct val="110000"/>
              </a:lnSpc>
              <a:spcBef>
                <a:spcPct val="50000"/>
              </a:spcBef>
              <a:spcAft>
                <a:spcPct val="0"/>
              </a:spcAft>
              <a:buClr>
                <a:schemeClr val="hlink"/>
              </a:buClr>
              <a:buFont typeface="Wingdings" pitchFamily="2" charset="2"/>
              <a:buChar char="n"/>
            </a:pPr>
            <a:r>
              <a:rPr lang="de-DE" smtClean="0"/>
              <a:t>Textmasterformat bearbeiten</a:t>
            </a:r>
          </a:p>
          <a:p>
            <a:pPr marL="233553" lvl="1" indent="-233553" algn="l" defTabSz="763218" rtl="0" eaLnBrk="1" fontAlgn="base" hangingPunct="1">
              <a:lnSpc>
                <a:spcPct val="110000"/>
              </a:lnSpc>
              <a:spcBef>
                <a:spcPct val="50000"/>
              </a:spcBef>
              <a:spcAft>
                <a:spcPct val="0"/>
              </a:spcAft>
              <a:buClr>
                <a:schemeClr val="hlink"/>
              </a:buClr>
              <a:buFont typeface="Wingdings" pitchFamily="2" charset="2"/>
              <a:buChar char="n"/>
            </a:pPr>
            <a:r>
              <a:rPr lang="de-DE" smtClean="0"/>
              <a:t>Zweite Ebene</a:t>
            </a:r>
          </a:p>
          <a:p>
            <a:pPr marL="233553" lvl="2" indent="-233553" algn="l" defTabSz="763218" rtl="0" eaLnBrk="1" fontAlgn="base" hangingPunct="1">
              <a:lnSpc>
                <a:spcPct val="110000"/>
              </a:lnSpc>
              <a:spcBef>
                <a:spcPct val="50000"/>
              </a:spcBef>
              <a:spcAft>
                <a:spcPct val="0"/>
              </a:spcAft>
              <a:buClr>
                <a:schemeClr val="hlink"/>
              </a:buClr>
              <a:buFont typeface="Wingdings" pitchFamily="2" charset="2"/>
              <a:buChar char="n"/>
            </a:pPr>
            <a:r>
              <a:rPr lang="de-DE" smtClean="0"/>
              <a:t>Dritte Ebene</a:t>
            </a:r>
          </a:p>
          <a:p>
            <a:pPr marL="233553" lvl="3" indent="-233553" algn="l" defTabSz="763218" rtl="0" eaLnBrk="1" fontAlgn="base" hangingPunct="1">
              <a:lnSpc>
                <a:spcPct val="110000"/>
              </a:lnSpc>
              <a:spcBef>
                <a:spcPct val="50000"/>
              </a:spcBef>
              <a:spcAft>
                <a:spcPct val="0"/>
              </a:spcAft>
              <a:buClr>
                <a:schemeClr val="hlink"/>
              </a:buClr>
              <a:buFont typeface="Wingdings" pitchFamily="2" charset="2"/>
              <a:buChar char="n"/>
            </a:pPr>
            <a:r>
              <a:rPr lang="de-DE" smtClean="0"/>
              <a:t>Vierte Ebene</a:t>
            </a:r>
          </a:p>
        </p:txBody>
      </p:sp>
      <p:sp>
        <p:nvSpPr>
          <p:cNvPr id="8" name="Inhaltsplatzhalter 4"/>
          <p:cNvSpPr>
            <a:spLocks noGrp="1"/>
          </p:cNvSpPr>
          <p:nvPr>
            <p:ph sz="quarter" idx="14"/>
          </p:nvPr>
        </p:nvSpPr>
        <p:spPr>
          <a:xfrm>
            <a:off x="4190461" y="3449980"/>
            <a:ext cx="3461015" cy="1789666"/>
          </a:xfrm>
          <a:solidFill>
            <a:schemeClr val="bg2">
              <a:lumMod val="20000"/>
              <a:lumOff val="80000"/>
            </a:schemeClr>
          </a:solidFill>
          <a:ln>
            <a:solidFill>
              <a:schemeClr val="bg2"/>
            </a:solidFill>
          </a:ln>
        </p:spPr>
        <p:txBody>
          <a:bodyPr/>
          <a:lstStyle>
            <a:lvl1pPr>
              <a:defRPr lang="de-DE" sz="1200" dirty="0" smtClean="0">
                <a:solidFill>
                  <a:schemeClr val="tx1"/>
                </a:solidFill>
                <a:latin typeface="+mn-lt"/>
                <a:ea typeface="+mn-ea"/>
                <a:cs typeface="+mn-cs"/>
              </a:defRPr>
            </a:lvl1pPr>
            <a:lvl2pPr>
              <a:defRPr lang="de-DE" sz="1100" dirty="0" smtClean="0">
                <a:solidFill>
                  <a:schemeClr val="tx1"/>
                </a:solidFill>
                <a:latin typeface="+mn-lt"/>
                <a:ea typeface="+mn-ea"/>
                <a:cs typeface="+mn-cs"/>
              </a:defRPr>
            </a:lvl2pPr>
            <a:lvl3pPr>
              <a:defRPr lang="de-DE" sz="900" dirty="0" smtClean="0">
                <a:solidFill>
                  <a:schemeClr val="tx1"/>
                </a:solidFill>
                <a:latin typeface="+mn-lt"/>
                <a:ea typeface="+mn-ea"/>
                <a:cs typeface="+mn-cs"/>
              </a:defRPr>
            </a:lvl3pPr>
            <a:lvl4pPr>
              <a:defRPr lang="de-DE" sz="800" dirty="0" smtClean="0">
                <a:solidFill>
                  <a:schemeClr val="tx1"/>
                </a:solidFill>
                <a:latin typeface="+mn-lt"/>
                <a:ea typeface="+mn-ea"/>
                <a:cs typeface="+mn-cs"/>
              </a:defRPr>
            </a:lvl4pPr>
          </a:lstStyle>
          <a:p>
            <a:pPr marL="233553" lvl="0" indent="-233553" algn="l" defTabSz="763218" rtl="0" eaLnBrk="1" fontAlgn="base" hangingPunct="1">
              <a:lnSpc>
                <a:spcPct val="110000"/>
              </a:lnSpc>
              <a:spcBef>
                <a:spcPct val="50000"/>
              </a:spcBef>
              <a:spcAft>
                <a:spcPct val="0"/>
              </a:spcAft>
              <a:buClr>
                <a:schemeClr val="hlink"/>
              </a:buClr>
              <a:buFont typeface="Wingdings" pitchFamily="2" charset="2"/>
              <a:buChar char="n"/>
            </a:pPr>
            <a:r>
              <a:rPr lang="de-DE" smtClean="0"/>
              <a:t>Textmasterformat bearbeiten</a:t>
            </a:r>
          </a:p>
          <a:p>
            <a:pPr marL="233553" lvl="1" indent="-233553" algn="l" defTabSz="763218" rtl="0" eaLnBrk="1" fontAlgn="base" hangingPunct="1">
              <a:lnSpc>
                <a:spcPct val="110000"/>
              </a:lnSpc>
              <a:spcBef>
                <a:spcPct val="50000"/>
              </a:spcBef>
              <a:spcAft>
                <a:spcPct val="0"/>
              </a:spcAft>
              <a:buClr>
                <a:schemeClr val="hlink"/>
              </a:buClr>
              <a:buFont typeface="Wingdings" pitchFamily="2" charset="2"/>
              <a:buChar char="n"/>
            </a:pPr>
            <a:r>
              <a:rPr lang="de-DE" smtClean="0"/>
              <a:t>Zweite Ebene</a:t>
            </a:r>
          </a:p>
          <a:p>
            <a:pPr marL="233553" lvl="2" indent="-233553" algn="l" defTabSz="763218" rtl="0" eaLnBrk="1" fontAlgn="base" hangingPunct="1">
              <a:lnSpc>
                <a:spcPct val="110000"/>
              </a:lnSpc>
              <a:spcBef>
                <a:spcPct val="50000"/>
              </a:spcBef>
              <a:spcAft>
                <a:spcPct val="0"/>
              </a:spcAft>
              <a:buClr>
                <a:schemeClr val="hlink"/>
              </a:buClr>
              <a:buFont typeface="Wingdings" pitchFamily="2" charset="2"/>
              <a:buChar char="n"/>
            </a:pPr>
            <a:r>
              <a:rPr lang="de-DE" smtClean="0"/>
              <a:t>Dritte Ebene</a:t>
            </a:r>
          </a:p>
          <a:p>
            <a:pPr marL="233553" lvl="3" indent="-233553" algn="l" defTabSz="763218" rtl="0" eaLnBrk="1" fontAlgn="base" hangingPunct="1">
              <a:lnSpc>
                <a:spcPct val="110000"/>
              </a:lnSpc>
              <a:spcBef>
                <a:spcPct val="50000"/>
              </a:spcBef>
              <a:spcAft>
                <a:spcPct val="0"/>
              </a:spcAft>
              <a:buClr>
                <a:schemeClr val="hlink"/>
              </a:buClr>
              <a:buFont typeface="Wingdings" pitchFamily="2" charset="2"/>
              <a:buChar char="n"/>
            </a:pPr>
            <a:r>
              <a:rPr lang="de-DE" smtClean="0"/>
              <a:t>Vierte Ebene</a:t>
            </a:r>
          </a:p>
        </p:txBody>
      </p:sp>
      <p:sp>
        <p:nvSpPr>
          <p:cNvPr id="13" name="Textplatzhalter 9"/>
          <p:cNvSpPr>
            <a:spLocks noGrp="1"/>
          </p:cNvSpPr>
          <p:nvPr>
            <p:ph type="body" sz="quarter" idx="15"/>
          </p:nvPr>
        </p:nvSpPr>
        <p:spPr>
          <a:xfrm>
            <a:off x="411625" y="979134"/>
            <a:ext cx="3461015" cy="227500"/>
          </a:xfrm>
          <a:gradFill rotWithShape="1">
            <a:gsLst>
              <a:gs pos="0">
                <a:schemeClr val="accent2"/>
              </a:gs>
              <a:gs pos="100000">
                <a:schemeClr val="accent2">
                  <a:lumMod val="50000"/>
                </a:schemeClr>
              </a:gs>
            </a:gsLst>
            <a:lin ang="5400000" scaled="1"/>
          </a:gradFill>
          <a:ln w="6350" algn="ctr">
            <a:noFill/>
            <a:miter lim="800000"/>
            <a:headEnd/>
            <a:tailEnd/>
          </a:ln>
          <a:effectLst/>
        </p:spPr>
        <p:txBody>
          <a:bodyPr vert="horz" wrap="square" lIns="63051" tIns="63051" rIns="63051" bIns="63051" numCol="1" anchor="ctr" anchorCtr="0" compatLnSpc="1">
            <a:prstTxWarp prst="textNoShape">
              <a:avLst/>
            </a:prstTxWarp>
          </a:bodyPr>
          <a:lstStyle>
            <a:lvl1pPr>
              <a:buFontTx/>
              <a:buNone/>
              <a:defRPr lang="de-DE" sz="1200" smtClean="0">
                <a:solidFill>
                  <a:schemeClr val="bg1"/>
                </a:solidFill>
                <a:latin typeface="+mn-lt"/>
                <a:ea typeface="+mn-ea"/>
                <a:cs typeface="+mn-cs"/>
              </a:defRPr>
            </a:lvl1pPr>
            <a:lvl5pPr marL="0" indent="0" algn="l" defTabSz="763218" rtl="0" eaLnBrk="0" fontAlgn="base" hangingPunct="0">
              <a:lnSpc>
                <a:spcPct val="90000"/>
              </a:lnSpc>
              <a:spcBef>
                <a:spcPct val="0"/>
              </a:spcBef>
              <a:spcAft>
                <a:spcPct val="0"/>
              </a:spcAft>
              <a:buNone/>
              <a:defRPr lang="de-DE" sz="1200" b="1" kern="1200" dirty="0">
                <a:solidFill>
                  <a:schemeClr val="bg1"/>
                </a:solidFill>
                <a:latin typeface="Tahoma" pitchFamily="34" charset="0"/>
                <a:ea typeface="+mn-ea"/>
                <a:cs typeface="+mn-cs"/>
              </a:defRPr>
            </a:lvl5pPr>
          </a:lstStyle>
          <a:p>
            <a:pPr marL="233553" lvl="0" indent="-233553" algn="l" defTabSz="763218" rtl="0" eaLnBrk="1" fontAlgn="base" hangingPunct="1">
              <a:lnSpc>
                <a:spcPct val="110000"/>
              </a:lnSpc>
              <a:spcBef>
                <a:spcPct val="50000"/>
              </a:spcBef>
              <a:spcAft>
                <a:spcPct val="0"/>
              </a:spcAft>
              <a:buClr>
                <a:schemeClr val="accent2"/>
              </a:buClr>
              <a:buSzPct val="90000"/>
              <a:buFont typeface="Wingdings" pitchFamily="2" charset="2"/>
              <a:buNone/>
            </a:pPr>
            <a:r>
              <a:rPr lang="de-DE" smtClean="0"/>
              <a:t>Textmasterformat bearbeiten</a:t>
            </a:r>
          </a:p>
        </p:txBody>
      </p:sp>
      <p:sp>
        <p:nvSpPr>
          <p:cNvPr id="14" name="Textplatzhalter 9"/>
          <p:cNvSpPr>
            <a:spLocks noGrp="1"/>
          </p:cNvSpPr>
          <p:nvPr>
            <p:ph type="body" sz="quarter" idx="16"/>
          </p:nvPr>
        </p:nvSpPr>
        <p:spPr>
          <a:xfrm>
            <a:off x="4191861" y="979134"/>
            <a:ext cx="3461015" cy="227500"/>
          </a:xfrm>
          <a:gradFill rotWithShape="1">
            <a:gsLst>
              <a:gs pos="0">
                <a:schemeClr val="accent2"/>
              </a:gs>
              <a:gs pos="100000">
                <a:schemeClr val="accent2">
                  <a:lumMod val="50000"/>
                </a:schemeClr>
              </a:gs>
            </a:gsLst>
            <a:lin ang="5400000" scaled="1"/>
          </a:gradFill>
          <a:ln w="6350" algn="ctr">
            <a:noFill/>
            <a:miter lim="800000"/>
            <a:headEnd/>
            <a:tailEnd/>
          </a:ln>
          <a:effectLst/>
        </p:spPr>
        <p:txBody>
          <a:bodyPr vert="horz" wrap="square" lIns="63051" tIns="63051" rIns="63051" bIns="63051" numCol="1" anchor="ctr" anchorCtr="0" compatLnSpc="1">
            <a:prstTxWarp prst="textNoShape">
              <a:avLst/>
            </a:prstTxWarp>
          </a:bodyPr>
          <a:lstStyle>
            <a:lvl1pPr>
              <a:buFontTx/>
              <a:buNone/>
              <a:defRPr lang="de-DE" sz="1200" smtClean="0">
                <a:solidFill>
                  <a:schemeClr val="bg1"/>
                </a:solidFill>
                <a:latin typeface="+mn-lt"/>
                <a:ea typeface="+mn-ea"/>
                <a:cs typeface="+mn-cs"/>
              </a:defRPr>
            </a:lvl1pPr>
            <a:lvl5pPr marL="0" indent="0" algn="l" defTabSz="763218" rtl="0" eaLnBrk="0" fontAlgn="base" hangingPunct="0">
              <a:lnSpc>
                <a:spcPct val="90000"/>
              </a:lnSpc>
              <a:spcBef>
                <a:spcPct val="0"/>
              </a:spcBef>
              <a:spcAft>
                <a:spcPct val="0"/>
              </a:spcAft>
              <a:buNone/>
              <a:defRPr lang="de-DE" sz="1200" b="1" kern="1200" dirty="0">
                <a:solidFill>
                  <a:schemeClr val="bg1"/>
                </a:solidFill>
                <a:latin typeface="Tahoma" pitchFamily="34" charset="0"/>
                <a:ea typeface="+mn-ea"/>
                <a:cs typeface="+mn-cs"/>
              </a:defRPr>
            </a:lvl5pPr>
          </a:lstStyle>
          <a:p>
            <a:pPr marL="233553" lvl="0" indent="-233553" algn="l" defTabSz="763218" rtl="0" eaLnBrk="1" fontAlgn="base" hangingPunct="1">
              <a:lnSpc>
                <a:spcPct val="110000"/>
              </a:lnSpc>
              <a:spcBef>
                <a:spcPct val="50000"/>
              </a:spcBef>
              <a:spcAft>
                <a:spcPct val="0"/>
              </a:spcAft>
              <a:buClr>
                <a:schemeClr val="accent2"/>
              </a:buClr>
              <a:buSzPct val="90000"/>
              <a:buFont typeface="Wingdings" pitchFamily="2" charset="2"/>
              <a:buNone/>
            </a:pPr>
            <a:r>
              <a:rPr lang="de-DE" smtClean="0"/>
              <a:t>Textmasterformat bearbeiten</a:t>
            </a:r>
          </a:p>
        </p:txBody>
      </p:sp>
      <p:sp>
        <p:nvSpPr>
          <p:cNvPr id="15" name="Textplatzhalter 9"/>
          <p:cNvSpPr>
            <a:spLocks noGrp="1"/>
          </p:cNvSpPr>
          <p:nvPr>
            <p:ph type="body" sz="quarter" idx="17"/>
          </p:nvPr>
        </p:nvSpPr>
        <p:spPr>
          <a:xfrm>
            <a:off x="4191861" y="3253082"/>
            <a:ext cx="3461015" cy="226184"/>
          </a:xfrm>
          <a:gradFill rotWithShape="1">
            <a:gsLst>
              <a:gs pos="0">
                <a:schemeClr val="accent2"/>
              </a:gs>
              <a:gs pos="100000">
                <a:schemeClr val="accent2">
                  <a:lumMod val="50000"/>
                </a:schemeClr>
              </a:gs>
            </a:gsLst>
            <a:lin ang="5400000" scaled="1"/>
          </a:gradFill>
          <a:ln w="6350" algn="ctr">
            <a:noFill/>
            <a:miter lim="800000"/>
            <a:headEnd/>
            <a:tailEnd/>
          </a:ln>
          <a:effectLst/>
        </p:spPr>
        <p:txBody>
          <a:bodyPr vert="horz" wrap="square" lIns="63051" tIns="63051" rIns="63051" bIns="63051" numCol="1" anchor="ctr" anchorCtr="0" compatLnSpc="1">
            <a:prstTxWarp prst="textNoShape">
              <a:avLst/>
            </a:prstTxWarp>
          </a:bodyPr>
          <a:lstStyle>
            <a:lvl1pPr>
              <a:buFontTx/>
              <a:buNone/>
              <a:defRPr lang="de-DE" sz="1200" smtClean="0">
                <a:solidFill>
                  <a:schemeClr val="bg1"/>
                </a:solidFill>
                <a:latin typeface="+mn-lt"/>
                <a:ea typeface="+mn-ea"/>
                <a:cs typeface="+mn-cs"/>
              </a:defRPr>
            </a:lvl1pPr>
            <a:lvl5pPr marL="0" indent="0" algn="l" defTabSz="763218" rtl="0" eaLnBrk="0" fontAlgn="base" hangingPunct="0">
              <a:lnSpc>
                <a:spcPct val="90000"/>
              </a:lnSpc>
              <a:spcBef>
                <a:spcPct val="0"/>
              </a:spcBef>
              <a:spcAft>
                <a:spcPct val="0"/>
              </a:spcAft>
              <a:buNone/>
              <a:defRPr lang="de-DE" sz="1200" b="1" kern="1200" dirty="0">
                <a:solidFill>
                  <a:schemeClr val="bg1"/>
                </a:solidFill>
                <a:latin typeface="Tahoma" pitchFamily="34" charset="0"/>
                <a:ea typeface="+mn-ea"/>
                <a:cs typeface="+mn-cs"/>
              </a:defRPr>
            </a:lvl5pPr>
          </a:lstStyle>
          <a:p>
            <a:pPr marL="233553" lvl="0" indent="-233553" algn="l" defTabSz="763218" rtl="0" eaLnBrk="1" fontAlgn="base" hangingPunct="1">
              <a:lnSpc>
                <a:spcPct val="110000"/>
              </a:lnSpc>
              <a:spcBef>
                <a:spcPct val="50000"/>
              </a:spcBef>
              <a:spcAft>
                <a:spcPct val="0"/>
              </a:spcAft>
              <a:buClr>
                <a:schemeClr val="accent2"/>
              </a:buClr>
              <a:buSzPct val="90000"/>
              <a:buFont typeface="Wingdings" pitchFamily="2" charset="2"/>
              <a:buNone/>
            </a:pPr>
            <a:r>
              <a:rPr lang="de-DE" smtClean="0"/>
              <a:t>Textmasterformat bearbeiten</a:t>
            </a:r>
          </a:p>
        </p:txBody>
      </p:sp>
      <p:sp>
        <p:nvSpPr>
          <p:cNvPr id="16" name="Textplatzhalter 9"/>
          <p:cNvSpPr>
            <a:spLocks noGrp="1"/>
          </p:cNvSpPr>
          <p:nvPr>
            <p:ph type="body" sz="quarter" idx="18"/>
          </p:nvPr>
        </p:nvSpPr>
        <p:spPr>
          <a:xfrm>
            <a:off x="411625" y="3253082"/>
            <a:ext cx="3461015" cy="227500"/>
          </a:xfrm>
          <a:gradFill rotWithShape="1">
            <a:gsLst>
              <a:gs pos="0">
                <a:schemeClr val="accent2"/>
              </a:gs>
              <a:gs pos="100000">
                <a:schemeClr val="accent2">
                  <a:lumMod val="50000"/>
                </a:schemeClr>
              </a:gs>
            </a:gsLst>
            <a:lin ang="5400000" scaled="1"/>
          </a:gradFill>
          <a:ln w="6350" algn="ctr">
            <a:noFill/>
            <a:miter lim="800000"/>
            <a:headEnd/>
            <a:tailEnd/>
          </a:ln>
          <a:effectLst/>
        </p:spPr>
        <p:txBody>
          <a:bodyPr vert="horz" wrap="square" lIns="63051" tIns="63051" rIns="63051" bIns="63051" numCol="1" anchor="ctr" anchorCtr="0" compatLnSpc="1">
            <a:prstTxWarp prst="textNoShape">
              <a:avLst/>
            </a:prstTxWarp>
          </a:bodyPr>
          <a:lstStyle>
            <a:lvl1pPr>
              <a:buNone/>
              <a:defRPr lang="de-DE" sz="1200" smtClean="0">
                <a:solidFill>
                  <a:schemeClr val="bg1"/>
                </a:solidFill>
                <a:latin typeface="+mn-lt"/>
                <a:ea typeface="+mn-ea"/>
                <a:cs typeface="+mn-cs"/>
              </a:defRPr>
            </a:lvl1pPr>
            <a:lvl5pPr marL="0" indent="0" algn="l" defTabSz="763218" rtl="0" eaLnBrk="0" fontAlgn="base" hangingPunct="0">
              <a:lnSpc>
                <a:spcPct val="90000"/>
              </a:lnSpc>
              <a:spcBef>
                <a:spcPct val="0"/>
              </a:spcBef>
              <a:spcAft>
                <a:spcPct val="0"/>
              </a:spcAft>
              <a:buNone/>
              <a:defRPr lang="de-DE" sz="1200" b="1" kern="1200" dirty="0">
                <a:solidFill>
                  <a:schemeClr val="bg1"/>
                </a:solidFill>
                <a:latin typeface="Tahoma" pitchFamily="34" charset="0"/>
                <a:ea typeface="+mn-ea"/>
                <a:cs typeface="+mn-cs"/>
              </a:defRPr>
            </a:lvl5pPr>
          </a:lstStyle>
          <a:p>
            <a:pPr marL="233553" lvl="0" indent="-233553" algn="l" defTabSz="763218" rtl="0" eaLnBrk="1" fontAlgn="base" hangingPunct="1">
              <a:lnSpc>
                <a:spcPct val="110000"/>
              </a:lnSpc>
              <a:spcBef>
                <a:spcPct val="50000"/>
              </a:spcBef>
              <a:spcAft>
                <a:spcPct val="0"/>
              </a:spcAft>
              <a:buClr>
                <a:schemeClr val="accent2"/>
              </a:buClr>
              <a:buSzPct val="90000"/>
              <a:buFont typeface="Wingdings" pitchFamily="2" charset="2"/>
              <a:buNone/>
            </a:pPr>
            <a:r>
              <a:rPr lang="de-DE" smtClean="0"/>
              <a:t>Textmasterformat bearbeiten</a:t>
            </a:r>
          </a:p>
        </p:txBody>
      </p:sp>
    </p:spTree>
    <p:extLst>
      <p:ext uri="{BB962C8B-B14F-4D97-AF65-F5344CB8AC3E}">
        <p14:creationId xmlns:p14="http://schemas.microsoft.com/office/powerpoint/2010/main" val="2650133445"/>
      </p:ext>
    </p:extLst>
  </p:cSld>
  <p:clrMapOvr>
    <a:masterClrMapping/>
  </p:clrMapOvr>
  <p:transition spd="slow">
    <p:zo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el - leer mit Orientierungsrahmen I">
    <p:spTree>
      <p:nvGrpSpPr>
        <p:cNvPr id="1" name=""/>
        <p:cNvGrpSpPr/>
        <p:nvPr/>
      </p:nvGrpSpPr>
      <p:grpSpPr>
        <a:xfrm>
          <a:off x="0" y="0"/>
          <a:ext cx="0" cy="0"/>
          <a:chOff x="0" y="0"/>
          <a:chExt cx="0" cy="0"/>
        </a:xfrm>
      </p:grpSpPr>
      <p:sp>
        <p:nvSpPr>
          <p:cNvPr id="2" name="Titel 1"/>
          <p:cNvSpPr>
            <a:spLocks noGrp="1"/>
          </p:cNvSpPr>
          <p:nvPr>
            <p:ph type="title"/>
          </p:nvPr>
        </p:nvSpPr>
        <p:spPr>
          <a:xfrm>
            <a:off x="412750" y="1"/>
            <a:ext cx="5715000" cy="606666"/>
          </a:xfrm>
        </p:spPr>
        <p:txBody>
          <a:bodyPr/>
          <a:lstStyle/>
          <a:p>
            <a:r>
              <a:rPr lang="de-DE" smtClean="0"/>
              <a:t>Titelmasterformat durch Klicken bearbeiten</a:t>
            </a:r>
            <a:endParaRPr lang="de-DE" dirty="0"/>
          </a:p>
        </p:txBody>
      </p:sp>
      <p:sp>
        <p:nvSpPr>
          <p:cNvPr id="3" name="Foliennummernplatzhalter 2"/>
          <p:cNvSpPr>
            <a:spLocks noGrp="1"/>
          </p:cNvSpPr>
          <p:nvPr>
            <p:ph type="sldNum" sz="quarter" idx="10"/>
          </p:nvPr>
        </p:nvSpPr>
        <p:spPr/>
        <p:txBody>
          <a:bodyPr/>
          <a:lstStyle/>
          <a:p>
            <a:pPr>
              <a:defRPr/>
            </a:pPr>
            <a:fld id="{B22DAE0B-7753-4CD8-9EDA-6AF531C182E6}" type="slidenum">
              <a:rPr lang="de-DE" smtClean="0">
                <a:solidFill>
                  <a:srgbClr val="898C93"/>
                </a:solidFill>
              </a:rPr>
              <a:pPr>
                <a:defRPr/>
              </a:pPr>
              <a:t>‹Nr.›</a:t>
            </a:fld>
            <a:endParaRPr lang="de-DE">
              <a:solidFill>
                <a:srgbClr val="898C93"/>
              </a:solidFill>
            </a:endParaRPr>
          </a:p>
        </p:txBody>
      </p:sp>
      <p:sp>
        <p:nvSpPr>
          <p:cNvPr id="4" name="Rectangle 2"/>
          <p:cNvSpPr>
            <a:spLocks noChangeArrowheads="1"/>
          </p:cNvSpPr>
          <p:nvPr userDrawn="1"/>
        </p:nvSpPr>
        <p:spPr bwMode="auto">
          <a:xfrm>
            <a:off x="411627" y="979135"/>
            <a:ext cx="7241250" cy="4276359"/>
          </a:xfrm>
          <a:prstGeom prst="rect">
            <a:avLst/>
          </a:prstGeom>
          <a:solidFill>
            <a:schemeClr val="bg2">
              <a:lumMod val="20000"/>
              <a:lumOff val="80000"/>
            </a:schemeClr>
          </a:solidFill>
          <a:ln w="9525">
            <a:solidFill>
              <a:schemeClr val="bg2"/>
            </a:solidFill>
            <a:miter lim="800000"/>
            <a:headEnd/>
            <a:tailEnd/>
          </a:ln>
        </p:spPr>
        <p:txBody>
          <a:bodyPr wrap="none" lIns="80075" tIns="40038" rIns="80075" bIns="40038" anchor="ctr"/>
          <a:lstStyle/>
          <a:p>
            <a:pPr algn="ctr" defTabSz="914309" eaLnBrk="0" fontAlgn="base" hangingPunct="0">
              <a:lnSpc>
                <a:spcPct val="90000"/>
              </a:lnSpc>
              <a:spcBef>
                <a:spcPct val="0"/>
              </a:spcBef>
              <a:spcAft>
                <a:spcPct val="0"/>
              </a:spcAft>
            </a:pPr>
            <a:endParaRPr lang="de-DE" sz="1500" b="1">
              <a:solidFill>
                <a:srgbClr val="292929"/>
              </a:solidFill>
            </a:endParaRPr>
          </a:p>
        </p:txBody>
      </p:sp>
    </p:spTree>
    <p:extLst>
      <p:ext uri="{BB962C8B-B14F-4D97-AF65-F5344CB8AC3E}">
        <p14:creationId xmlns:p14="http://schemas.microsoft.com/office/powerpoint/2010/main" val="516898631"/>
      </p:ext>
    </p:extLst>
  </p:cSld>
  <p:clrMapOvr>
    <a:masterClrMapping/>
  </p:clrMapOvr>
  <p:transition spd="slow">
    <p:zo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el - leer nur Rahmen">
    <p:spTree>
      <p:nvGrpSpPr>
        <p:cNvPr id="1" name=""/>
        <p:cNvGrpSpPr/>
        <p:nvPr/>
      </p:nvGrpSpPr>
      <p:grpSpPr>
        <a:xfrm>
          <a:off x="0" y="0"/>
          <a:ext cx="0" cy="0"/>
          <a:chOff x="0" y="0"/>
          <a:chExt cx="0" cy="0"/>
        </a:xfrm>
      </p:grpSpPr>
      <p:sp>
        <p:nvSpPr>
          <p:cNvPr id="2" name="Titel 1"/>
          <p:cNvSpPr>
            <a:spLocks noGrp="1"/>
          </p:cNvSpPr>
          <p:nvPr>
            <p:ph type="title"/>
          </p:nvPr>
        </p:nvSpPr>
        <p:spPr>
          <a:xfrm>
            <a:off x="412750" y="1"/>
            <a:ext cx="5715000" cy="606666"/>
          </a:xfrm>
        </p:spPr>
        <p:txBody>
          <a:bodyPr/>
          <a:lstStyle/>
          <a:p>
            <a:r>
              <a:rPr lang="de-DE" smtClean="0"/>
              <a:t>Titelmasterformat durch Klicken bearbeiten</a:t>
            </a:r>
            <a:endParaRPr lang="de-DE" dirty="0"/>
          </a:p>
        </p:txBody>
      </p:sp>
      <p:sp>
        <p:nvSpPr>
          <p:cNvPr id="3" name="Foliennummernplatzhalter 2"/>
          <p:cNvSpPr>
            <a:spLocks noGrp="1"/>
          </p:cNvSpPr>
          <p:nvPr>
            <p:ph type="sldNum" sz="quarter" idx="10"/>
          </p:nvPr>
        </p:nvSpPr>
        <p:spPr/>
        <p:txBody>
          <a:bodyPr/>
          <a:lstStyle/>
          <a:p>
            <a:pPr>
              <a:defRPr/>
            </a:pPr>
            <a:fld id="{B22DAE0B-7753-4CD8-9EDA-6AF531C182E6}" type="slidenum">
              <a:rPr lang="de-DE" smtClean="0">
                <a:solidFill>
                  <a:srgbClr val="898C93"/>
                </a:solidFill>
              </a:rPr>
              <a:pPr>
                <a:defRPr/>
              </a:pPr>
              <a:t>‹Nr.›</a:t>
            </a:fld>
            <a:endParaRPr lang="de-DE">
              <a:solidFill>
                <a:srgbClr val="898C93"/>
              </a:solidFill>
            </a:endParaRPr>
          </a:p>
        </p:txBody>
      </p:sp>
      <p:sp>
        <p:nvSpPr>
          <p:cNvPr id="4" name="Rectangle 2"/>
          <p:cNvSpPr>
            <a:spLocks noChangeArrowheads="1"/>
          </p:cNvSpPr>
          <p:nvPr userDrawn="1"/>
        </p:nvSpPr>
        <p:spPr bwMode="auto">
          <a:xfrm>
            <a:off x="411627" y="979135"/>
            <a:ext cx="7241250" cy="4276359"/>
          </a:xfrm>
          <a:prstGeom prst="rect">
            <a:avLst/>
          </a:prstGeom>
          <a:noFill/>
          <a:ln w="9525">
            <a:solidFill>
              <a:schemeClr val="bg2"/>
            </a:solidFill>
            <a:miter lim="800000"/>
            <a:headEnd/>
            <a:tailEnd/>
          </a:ln>
        </p:spPr>
        <p:txBody>
          <a:bodyPr wrap="none" lIns="80075" tIns="40038" rIns="80075" bIns="40038" anchor="ctr"/>
          <a:lstStyle/>
          <a:p>
            <a:pPr algn="ctr" defTabSz="914309" eaLnBrk="0" fontAlgn="base" hangingPunct="0">
              <a:lnSpc>
                <a:spcPct val="90000"/>
              </a:lnSpc>
              <a:spcBef>
                <a:spcPct val="0"/>
              </a:spcBef>
              <a:spcAft>
                <a:spcPct val="0"/>
              </a:spcAft>
            </a:pPr>
            <a:endParaRPr lang="de-DE" sz="1500" b="1">
              <a:solidFill>
                <a:srgbClr val="292929"/>
              </a:solidFill>
            </a:endParaRPr>
          </a:p>
        </p:txBody>
      </p:sp>
    </p:spTree>
    <p:extLst>
      <p:ext uri="{BB962C8B-B14F-4D97-AF65-F5344CB8AC3E}">
        <p14:creationId xmlns:p14="http://schemas.microsoft.com/office/powerpoint/2010/main" val="1107085664"/>
      </p:ext>
    </p:extLst>
  </p:cSld>
  <p:clrMapOvr>
    <a:masterClrMapping/>
  </p:clrMapOvr>
  <p:transition spd="slow">
    <p:zo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el - leer mit Orientierungsrahmen II">
    <p:spTree>
      <p:nvGrpSpPr>
        <p:cNvPr id="1" name=""/>
        <p:cNvGrpSpPr/>
        <p:nvPr/>
      </p:nvGrpSpPr>
      <p:grpSpPr>
        <a:xfrm>
          <a:off x="0" y="0"/>
          <a:ext cx="0" cy="0"/>
          <a:chOff x="0" y="0"/>
          <a:chExt cx="0" cy="0"/>
        </a:xfrm>
      </p:grpSpPr>
      <p:sp>
        <p:nvSpPr>
          <p:cNvPr id="2" name="Titel 1"/>
          <p:cNvSpPr>
            <a:spLocks noGrp="1"/>
          </p:cNvSpPr>
          <p:nvPr>
            <p:ph type="title"/>
          </p:nvPr>
        </p:nvSpPr>
        <p:spPr>
          <a:xfrm>
            <a:off x="412750" y="1"/>
            <a:ext cx="5715000" cy="606666"/>
          </a:xfrm>
        </p:spPr>
        <p:txBody>
          <a:bodyPr/>
          <a:lstStyle/>
          <a:p>
            <a:r>
              <a:rPr lang="de-DE" smtClean="0"/>
              <a:t>Titelmasterformat durch Klicken bearbeiten</a:t>
            </a:r>
            <a:endParaRPr lang="de-DE" dirty="0"/>
          </a:p>
        </p:txBody>
      </p:sp>
      <p:sp>
        <p:nvSpPr>
          <p:cNvPr id="3" name="Foliennummernplatzhalter 2"/>
          <p:cNvSpPr>
            <a:spLocks noGrp="1"/>
          </p:cNvSpPr>
          <p:nvPr>
            <p:ph type="sldNum" sz="quarter" idx="10"/>
          </p:nvPr>
        </p:nvSpPr>
        <p:spPr/>
        <p:txBody>
          <a:bodyPr/>
          <a:lstStyle/>
          <a:p>
            <a:pPr>
              <a:defRPr/>
            </a:pPr>
            <a:fld id="{B22DAE0B-7753-4CD8-9EDA-6AF531C182E6}" type="slidenum">
              <a:rPr lang="de-DE" smtClean="0">
                <a:solidFill>
                  <a:srgbClr val="898C93"/>
                </a:solidFill>
              </a:rPr>
              <a:pPr>
                <a:defRPr/>
              </a:pPr>
              <a:t>‹Nr.›</a:t>
            </a:fld>
            <a:endParaRPr lang="de-DE">
              <a:solidFill>
                <a:srgbClr val="898C93"/>
              </a:solidFill>
            </a:endParaRPr>
          </a:p>
        </p:txBody>
      </p:sp>
      <p:sp>
        <p:nvSpPr>
          <p:cNvPr id="4" name="Rectangle 2"/>
          <p:cNvSpPr>
            <a:spLocks noChangeArrowheads="1"/>
          </p:cNvSpPr>
          <p:nvPr userDrawn="1"/>
        </p:nvSpPr>
        <p:spPr bwMode="auto">
          <a:xfrm>
            <a:off x="411626" y="979135"/>
            <a:ext cx="3461015" cy="4276359"/>
          </a:xfrm>
          <a:prstGeom prst="rect">
            <a:avLst/>
          </a:prstGeom>
          <a:solidFill>
            <a:schemeClr val="bg2">
              <a:lumMod val="20000"/>
              <a:lumOff val="80000"/>
            </a:schemeClr>
          </a:solidFill>
          <a:ln w="9525">
            <a:solidFill>
              <a:schemeClr val="bg2"/>
            </a:solidFill>
            <a:miter lim="800000"/>
            <a:headEnd/>
            <a:tailEnd/>
          </a:ln>
        </p:spPr>
        <p:txBody>
          <a:bodyPr wrap="none" lIns="80075" tIns="40038" rIns="80075" bIns="40038" anchor="ctr"/>
          <a:lstStyle/>
          <a:p>
            <a:pPr algn="ctr" defTabSz="914309" eaLnBrk="0" fontAlgn="base" hangingPunct="0">
              <a:lnSpc>
                <a:spcPct val="90000"/>
              </a:lnSpc>
              <a:spcBef>
                <a:spcPct val="0"/>
              </a:spcBef>
              <a:spcAft>
                <a:spcPct val="0"/>
              </a:spcAft>
            </a:pPr>
            <a:endParaRPr lang="de-DE" sz="1500" b="1">
              <a:solidFill>
                <a:srgbClr val="292929"/>
              </a:solidFill>
            </a:endParaRPr>
          </a:p>
        </p:txBody>
      </p:sp>
      <p:sp>
        <p:nvSpPr>
          <p:cNvPr id="5" name="Rectangle 2"/>
          <p:cNvSpPr>
            <a:spLocks noChangeArrowheads="1"/>
          </p:cNvSpPr>
          <p:nvPr userDrawn="1"/>
        </p:nvSpPr>
        <p:spPr bwMode="auto">
          <a:xfrm>
            <a:off x="4190463" y="979135"/>
            <a:ext cx="3461015" cy="4276359"/>
          </a:xfrm>
          <a:prstGeom prst="rect">
            <a:avLst/>
          </a:prstGeom>
          <a:solidFill>
            <a:schemeClr val="bg2">
              <a:lumMod val="20000"/>
              <a:lumOff val="80000"/>
            </a:schemeClr>
          </a:solidFill>
          <a:ln w="9525">
            <a:solidFill>
              <a:schemeClr val="bg2"/>
            </a:solidFill>
            <a:miter lim="800000"/>
            <a:headEnd/>
            <a:tailEnd/>
          </a:ln>
        </p:spPr>
        <p:txBody>
          <a:bodyPr wrap="none" lIns="80075" tIns="40038" rIns="80075" bIns="40038" anchor="ctr"/>
          <a:lstStyle/>
          <a:p>
            <a:pPr algn="ctr" defTabSz="914309" eaLnBrk="0" fontAlgn="base" hangingPunct="0">
              <a:lnSpc>
                <a:spcPct val="90000"/>
              </a:lnSpc>
              <a:spcBef>
                <a:spcPct val="0"/>
              </a:spcBef>
              <a:spcAft>
                <a:spcPct val="0"/>
              </a:spcAft>
            </a:pPr>
            <a:endParaRPr lang="de-DE" sz="1500" b="1">
              <a:solidFill>
                <a:srgbClr val="292929"/>
              </a:solidFill>
            </a:endParaRPr>
          </a:p>
        </p:txBody>
      </p:sp>
    </p:spTree>
    <p:extLst>
      <p:ext uri="{BB962C8B-B14F-4D97-AF65-F5344CB8AC3E}">
        <p14:creationId xmlns:p14="http://schemas.microsoft.com/office/powerpoint/2010/main" val="3961096436"/>
      </p:ext>
    </p:extLst>
  </p:cSld>
  <p:clrMapOvr>
    <a:masterClrMapping/>
  </p:clrMapOvr>
  <p:transition spd="slow">
    <p:zo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el - leer mit Orientierungsrahmen III">
    <p:spTree>
      <p:nvGrpSpPr>
        <p:cNvPr id="1" name=""/>
        <p:cNvGrpSpPr/>
        <p:nvPr/>
      </p:nvGrpSpPr>
      <p:grpSpPr>
        <a:xfrm>
          <a:off x="0" y="0"/>
          <a:ext cx="0" cy="0"/>
          <a:chOff x="0" y="0"/>
          <a:chExt cx="0" cy="0"/>
        </a:xfrm>
      </p:grpSpPr>
      <p:sp>
        <p:nvSpPr>
          <p:cNvPr id="2" name="Titel 1"/>
          <p:cNvSpPr>
            <a:spLocks noGrp="1"/>
          </p:cNvSpPr>
          <p:nvPr>
            <p:ph type="title"/>
          </p:nvPr>
        </p:nvSpPr>
        <p:spPr>
          <a:xfrm>
            <a:off x="412751" y="1"/>
            <a:ext cx="5701153" cy="606666"/>
          </a:xfrm>
        </p:spPr>
        <p:txBody>
          <a:bodyPr/>
          <a:lstStyle/>
          <a:p>
            <a:r>
              <a:rPr lang="de-DE" smtClean="0"/>
              <a:t>Titelmasterformat durch Klicken bearbeiten</a:t>
            </a:r>
            <a:endParaRPr lang="de-DE" dirty="0"/>
          </a:p>
        </p:txBody>
      </p:sp>
      <p:sp>
        <p:nvSpPr>
          <p:cNvPr id="3" name="Foliennummernplatzhalter 2"/>
          <p:cNvSpPr>
            <a:spLocks noGrp="1"/>
          </p:cNvSpPr>
          <p:nvPr>
            <p:ph type="sldNum" sz="quarter" idx="10"/>
          </p:nvPr>
        </p:nvSpPr>
        <p:spPr/>
        <p:txBody>
          <a:bodyPr/>
          <a:lstStyle/>
          <a:p>
            <a:pPr>
              <a:defRPr/>
            </a:pPr>
            <a:fld id="{B22DAE0B-7753-4CD8-9EDA-6AF531C182E6}" type="slidenum">
              <a:rPr lang="de-DE" smtClean="0">
                <a:solidFill>
                  <a:srgbClr val="898C93"/>
                </a:solidFill>
              </a:rPr>
              <a:pPr>
                <a:defRPr/>
              </a:pPr>
              <a:t>‹Nr.›</a:t>
            </a:fld>
            <a:endParaRPr lang="de-DE">
              <a:solidFill>
                <a:srgbClr val="898C93"/>
              </a:solidFill>
            </a:endParaRPr>
          </a:p>
        </p:txBody>
      </p:sp>
      <p:sp>
        <p:nvSpPr>
          <p:cNvPr id="4" name="Rectangle 2"/>
          <p:cNvSpPr>
            <a:spLocks noChangeArrowheads="1"/>
          </p:cNvSpPr>
          <p:nvPr userDrawn="1"/>
        </p:nvSpPr>
        <p:spPr bwMode="auto">
          <a:xfrm>
            <a:off x="411626" y="979134"/>
            <a:ext cx="3461015" cy="2002412"/>
          </a:xfrm>
          <a:prstGeom prst="rect">
            <a:avLst/>
          </a:prstGeom>
          <a:solidFill>
            <a:schemeClr val="bg2">
              <a:lumMod val="20000"/>
              <a:lumOff val="80000"/>
            </a:schemeClr>
          </a:solidFill>
          <a:ln w="9525">
            <a:solidFill>
              <a:schemeClr val="bg2"/>
            </a:solidFill>
            <a:miter lim="800000"/>
            <a:headEnd/>
            <a:tailEnd/>
          </a:ln>
        </p:spPr>
        <p:txBody>
          <a:bodyPr wrap="none" lIns="80075" tIns="40038" rIns="80075" bIns="40038" anchor="ctr"/>
          <a:lstStyle/>
          <a:p>
            <a:pPr algn="ctr" defTabSz="914309" eaLnBrk="0" fontAlgn="base" hangingPunct="0">
              <a:lnSpc>
                <a:spcPct val="90000"/>
              </a:lnSpc>
              <a:spcBef>
                <a:spcPct val="0"/>
              </a:spcBef>
              <a:spcAft>
                <a:spcPct val="0"/>
              </a:spcAft>
            </a:pPr>
            <a:endParaRPr lang="de-DE" sz="1500" b="1" dirty="0">
              <a:solidFill>
                <a:srgbClr val="292929"/>
              </a:solidFill>
            </a:endParaRPr>
          </a:p>
        </p:txBody>
      </p:sp>
      <p:sp>
        <p:nvSpPr>
          <p:cNvPr id="5" name="Rectangle 2"/>
          <p:cNvSpPr>
            <a:spLocks noChangeArrowheads="1"/>
          </p:cNvSpPr>
          <p:nvPr userDrawn="1"/>
        </p:nvSpPr>
        <p:spPr bwMode="auto">
          <a:xfrm>
            <a:off x="4190463" y="979134"/>
            <a:ext cx="3461015" cy="2002412"/>
          </a:xfrm>
          <a:prstGeom prst="rect">
            <a:avLst/>
          </a:prstGeom>
          <a:solidFill>
            <a:schemeClr val="bg2">
              <a:lumMod val="20000"/>
              <a:lumOff val="80000"/>
            </a:schemeClr>
          </a:solidFill>
          <a:ln w="9525">
            <a:solidFill>
              <a:schemeClr val="bg2"/>
            </a:solidFill>
            <a:miter lim="800000"/>
            <a:headEnd/>
            <a:tailEnd/>
          </a:ln>
        </p:spPr>
        <p:txBody>
          <a:bodyPr wrap="none" lIns="80075" tIns="40038" rIns="80075" bIns="40038" anchor="ctr"/>
          <a:lstStyle/>
          <a:p>
            <a:pPr algn="ctr" defTabSz="914309" eaLnBrk="0" fontAlgn="base" hangingPunct="0">
              <a:lnSpc>
                <a:spcPct val="90000"/>
              </a:lnSpc>
              <a:spcBef>
                <a:spcPct val="0"/>
              </a:spcBef>
              <a:spcAft>
                <a:spcPct val="0"/>
              </a:spcAft>
            </a:pPr>
            <a:endParaRPr lang="de-DE" sz="1500" b="1">
              <a:solidFill>
                <a:srgbClr val="292929"/>
              </a:solidFill>
            </a:endParaRPr>
          </a:p>
        </p:txBody>
      </p:sp>
      <p:sp>
        <p:nvSpPr>
          <p:cNvPr id="6" name="Rectangle 2"/>
          <p:cNvSpPr>
            <a:spLocks noChangeArrowheads="1"/>
          </p:cNvSpPr>
          <p:nvPr userDrawn="1"/>
        </p:nvSpPr>
        <p:spPr bwMode="auto">
          <a:xfrm>
            <a:off x="411626" y="3253081"/>
            <a:ext cx="3461015" cy="2002412"/>
          </a:xfrm>
          <a:prstGeom prst="rect">
            <a:avLst/>
          </a:prstGeom>
          <a:solidFill>
            <a:schemeClr val="bg2">
              <a:lumMod val="20000"/>
              <a:lumOff val="80000"/>
            </a:schemeClr>
          </a:solidFill>
          <a:ln w="9525">
            <a:solidFill>
              <a:schemeClr val="bg2"/>
            </a:solidFill>
            <a:miter lim="800000"/>
            <a:headEnd/>
            <a:tailEnd/>
          </a:ln>
        </p:spPr>
        <p:txBody>
          <a:bodyPr wrap="none" lIns="80075" tIns="40038" rIns="80075" bIns="40038" anchor="ctr"/>
          <a:lstStyle/>
          <a:p>
            <a:pPr algn="ctr" defTabSz="914309" eaLnBrk="0" fontAlgn="base" hangingPunct="0">
              <a:lnSpc>
                <a:spcPct val="90000"/>
              </a:lnSpc>
              <a:spcBef>
                <a:spcPct val="0"/>
              </a:spcBef>
              <a:spcAft>
                <a:spcPct val="0"/>
              </a:spcAft>
            </a:pPr>
            <a:endParaRPr lang="de-DE" sz="1500" b="1">
              <a:solidFill>
                <a:srgbClr val="292929"/>
              </a:solidFill>
            </a:endParaRPr>
          </a:p>
        </p:txBody>
      </p:sp>
      <p:sp>
        <p:nvSpPr>
          <p:cNvPr id="7" name="Rectangle 2"/>
          <p:cNvSpPr>
            <a:spLocks noChangeArrowheads="1"/>
          </p:cNvSpPr>
          <p:nvPr userDrawn="1"/>
        </p:nvSpPr>
        <p:spPr bwMode="auto">
          <a:xfrm>
            <a:off x="4191861" y="3253082"/>
            <a:ext cx="3461015" cy="2002412"/>
          </a:xfrm>
          <a:prstGeom prst="rect">
            <a:avLst/>
          </a:prstGeom>
          <a:solidFill>
            <a:schemeClr val="bg2">
              <a:lumMod val="20000"/>
              <a:lumOff val="80000"/>
            </a:schemeClr>
          </a:solidFill>
          <a:ln w="9525">
            <a:solidFill>
              <a:schemeClr val="bg2"/>
            </a:solidFill>
            <a:miter lim="800000"/>
            <a:headEnd/>
            <a:tailEnd/>
          </a:ln>
        </p:spPr>
        <p:txBody>
          <a:bodyPr wrap="none" lIns="80075" tIns="40038" rIns="80075" bIns="40038" anchor="ctr"/>
          <a:lstStyle/>
          <a:p>
            <a:pPr algn="ctr" defTabSz="914309" eaLnBrk="0" fontAlgn="base" hangingPunct="0">
              <a:lnSpc>
                <a:spcPct val="90000"/>
              </a:lnSpc>
              <a:spcBef>
                <a:spcPct val="0"/>
              </a:spcBef>
              <a:spcAft>
                <a:spcPct val="0"/>
              </a:spcAft>
            </a:pPr>
            <a:endParaRPr lang="de-DE" sz="1500" b="1">
              <a:solidFill>
                <a:srgbClr val="292929"/>
              </a:solidFill>
            </a:endParaRPr>
          </a:p>
        </p:txBody>
      </p:sp>
    </p:spTree>
    <p:extLst>
      <p:ext uri="{BB962C8B-B14F-4D97-AF65-F5344CB8AC3E}">
        <p14:creationId xmlns:p14="http://schemas.microsoft.com/office/powerpoint/2010/main" val="3518509160"/>
      </p:ext>
    </p:extLst>
  </p:cSld>
  <p:clrMapOvr>
    <a:masterClrMapping/>
  </p:clrMapOvr>
  <p:transition spd="slow">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32250" y="136501"/>
            <a:ext cx="7200000" cy="412533"/>
          </a:xfrm>
          <a:prstGeom prst="rect">
            <a:avLst/>
          </a:prstGeom>
        </p:spPr>
        <p:txBody>
          <a:bodyPr lIns="79065" tIns="39533" rIns="79065" bIns="39533" anchor="ctr" anchorCtr="0"/>
          <a:lstStyle>
            <a:lvl1pPr algn="ctr">
              <a:defRPr sz="1800" b="1">
                <a:solidFill>
                  <a:srgbClr val="58585A"/>
                </a:solidFill>
              </a:defRPr>
            </a:lvl1pPr>
          </a:lstStyle>
          <a:p>
            <a:r>
              <a:rPr lang="de-DE" dirty="0" smtClean="0"/>
              <a:t>Titelmasterformat durch Klicken bearbeiten</a:t>
            </a:r>
            <a:endParaRPr lang="de-DE" dirty="0"/>
          </a:p>
        </p:txBody>
      </p:sp>
      <p:sp>
        <p:nvSpPr>
          <p:cNvPr id="5" name="Datumsplatzhalter 3"/>
          <p:cNvSpPr>
            <a:spLocks noGrp="1"/>
          </p:cNvSpPr>
          <p:nvPr>
            <p:ph type="dt" sz="half" idx="2"/>
          </p:nvPr>
        </p:nvSpPr>
        <p:spPr>
          <a:xfrm>
            <a:off x="432251" y="5589570"/>
            <a:ext cx="1881717" cy="180000"/>
          </a:xfrm>
          <a:prstGeom prst="rect">
            <a:avLst/>
          </a:prstGeom>
        </p:spPr>
        <p:txBody>
          <a:bodyPr/>
          <a:lstStyle>
            <a:lvl1pPr>
              <a:defRPr sz="600">
                <a:solidFill>
                  <a:srgbClr val="58585A"/>
                </a:solidFill>
              </a:defRPr>
            </a:lvl1pPr>
          </a:lstStyle>
          <a:p>
            <a:r>
              <a:rPr lang="de-DE" smtClean="0"/>
              <a:t>© DWS‐ Steuerberater Online </a:t>
            </a:r>
            <a:endParaRPr lang="de-DE"/>
          </a:p>
        </p:txBody>
      </p:sp>
      <p:sp>
        <p:nvSpPr>
          <p:cNvPr id="6" name="Fußzeilenplatzhalter 4"/>
          <p:cNvSpPr>
            <a:spLocks noGrp="1"/>
          </p:cNvSpPr>
          <p:nvPr>
            <p:ph type="ftr" sz="quarter" idx="3"/>
          </p:nvPr>
        </p:nvSpPr>
        <p:spPr>
          <a:xfrm>
            <a:off x="2755371" y="5589570"/>
            <a:ext cx="2553758" cy="180000"/>
          </a:xfrm>
          <a:prstGeom prst="rect">
            <a:avLst/>
          </a:prstGeom>
        </p:spPr>
        <p:txBody>
          <a:bodyPr/>
          <a:lstStyle>
            <a:lvl1pPr algn="ctr">
              <a:defRPr sz="600">
                <a:solidFill>
                  <a:srgbClr val="58585A"/>
                </a:solidFill>
              </a:defRPr>
            </a:lvl1pPr>
          </a:lstStyle>
          <a:p>
            <a:r>
              <a:rPr lang="de-DE" smtClean="0"/>
              <a:t>Dipl.-Kfm. Dr. Horst Vinken, StB/WP </a:t>
            </a:r>
            <a:endParaRPr lang="de-DE" dirty="0"/>
          </a:p>
        </p:txBody>
      </p:sp>
      <p:sp>
        <p:nvSpPr>
          <p:cNvPr id="7" name="Foliennummernplatzhalter 5"/>
          <p:cNvSpPr>
            <a:spLocks noGrp="1"/>
          </p:cNvSpPr>
          <p:nvPr>
            <p:ph type="sldNum" sz="quarter" idx="4"/>
          </p:nvPr>
        </p:nvSpPr>
        <p:spPr>
          <a:xfrm>
            <a:off x="6163103" y="5589570"/>
            <a:ext cx="1881717" cy="180000"/>
          </a:xfrm>
          <a:prstGeom prst="rect">
            <a:avLst/>
          </a:prstGeom>
        </p:spPr>
        <p:txBody>
          <a:bodyPr/>
          <a:lstStyle>
            <a:lvl1pPr>
              <a:defRPr sz="1000">
                <a:solidFill>
                  <a:srgbClr val="58585A"/>
                </a:solidFill>
              </a:defRPr>
            </a:lvl1pPr>
          </a:lstStyle>
          <a:p>
            <a:fld id="{D5B5FB44-7B44-4C6D-90E5-27058A6DA504}" type="slidenum">
              <a:rPr lang="de-DE" smtClean="0"/>
              <a:pPr/>
              <a:t>‹Nr.›</a:t>
            </a:fld>
            <a:endParaRPr lang="de-DE" dirty="0"/>
          </a:p>
        </p:txBody>
      </p:sp>
    </p:spTree>
    <p:extLst>
      <p:ext uri="{BB962C8B-B14F-4D97-AF65-F5344CB8AC3E}">
        <p14:creationId xmlns:p14="http://schemas.microsoft.com/office/powerpoint/2010/main" val="33413266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412751" y="66734"/>
            <a:ext cx="5822961" cy="546000"/>
          </a:xfrm>
          <a:noFill/>
          <a:ln w="9525">
            <a:noFill/>
            <a:miter lim="800000"/>
            <a:headEnd/>
            <a:tailEnd/>
          </a:ln>
        </p:spPr>
        <p:txBody>
          <a:bodyPr vert="horz" wrap="square" lIns="0" tIns="40038" rIns="80075" bIns="40038" numCol="1" anchor="ctr" anchorCtr="0" compatLnSpc="1">
            <a:prstTxWarp prst="textNoShape">
              <a:avLst/>
            </a:prstTxWarp>
          </a:bodyPr>
          <a:lstStyle>
            <a:lvl1pPr algn="l" defTabSz="763218" rtl="0" eaLnBrk="1" fontAlgn="base" hangingPunct="1">
              <a:spcBef>
                <a:spcPct val="30000"/>
              </a:spcBef>
              <a:spcAft>
                <a:spcPct val="0"/>
              </a:spcAft>
              <a:defRPr lang="de-DE" sz="1600" b="1">
                <a:solidFill>
                  <a:schemeClr val="accent1"/>
                </a:solidFill>
                <a:latin typeface="+mj-lt"/>
                <a:ea typeface="+mj-ea"/>
                <a:cs typeface="+mj-cs"/>
              </a:defRPr>
            </a:lvl1pPr>
          </a:lstStyle>
          <a:p>
            <a:r>
              <a:rPr lang="de-DE" smtClean="0"/>
              <a:t>Titelmasterformat durch Klicken bearbeiten</a:t>
            </a:r>
            <a:endParaRPr lang="de-DE"/>
          </a:p>
        </p:txBody>
      </p:sp>
      <p:sp>
        <p:nvSpPr>
          <p:cNvPr id="3" name="Foliennummernplatzhalter 2"/>
          <p:cNvSpPr>
            <a:spLocks noGrp="1"/>
          </p:cNvSpPr>
          <p:nvPr>
            <p:ph type="sldNum" sz="quarter" idx="10"/>
          </p:nvPr>
        </p:nvSpPr>
        <p:spPr/>
        <p:txBody>
          <a:bodyPr/>
          <a:lstStyle/>
          <a:p>
            <a:pPr>
              <a:defRPr/>
            </a:pPr>
            <a:fld id="{B22DAE0B-7753-4CD8-9EDA-6AF531C182E6}" type="slidenum">
              <a:rPr lang="de-DE" smtClean="0">
                <a:solidFill>
                  <a:srgbClr val="898C93"/>
                </a:solidFill>
              </a:rPr>
              <a:pPr>
                <a:defRPr/>
              </a:pPr>
              <a:t>‹Nr.›</a:t>
            </a:fld>
            <a:endParaRPr lang="de-DE">
              <a:solidFill>
                <a:srgbClr val="898C93"/>
              </a:solidFill>
            </a:endParaRPr>
          </a:p>
        </p:txBody>
      </p:sp>
    </p:spTree>
    <p:extLst>
      <p:ext uri="{BB962C8B-B14F-4D97-AF65-F5344CB8AC3E}">
        <p14:creationId xmlns:p14="http://schemas.microsoft.com/office/powerpoint/2010/main" val="4169393392"/>
      </p:ext>
    </p:extLst>
  </p:cSld>
  <p:clrMapOvr>
    <a:masterClrMapping/>
  </p:clrMapOvr>
  <p:transition spd="slow">
    <p:zoom/>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spaciger Hintergrund">
    <p:spTree>
      <p:nvGrpSpPr>
        <p:cNvPr id="1" name=""/>
        <p:cNvGrpSpPr/>
        <p:nvPr/>
      </p:nvGrpSpPr>
      <p:grpSpPr>
        <a:xfrm>
          <a:off x="0" y="0"/>
          <a:ext cx="0" cy="0"/>
          <a:chOff x="0" y="0"/>
          <a:chExt cx="0" cy="0"/>
        </a:xfrm>
      </p:grpSpPr>
      <p:sp>
        <p:nvSpPr>
          <p:cNvPr id="2" name="Titel 1"/>
          <p:cNvSpPr>
            <a:spLocks noGrp="1"/>
          </p:cNvSpPr>
          <p:nvPr>
            <p:ph type="title"/>
          </p:nvPr>
        </p:nvSpPr>
        <p:spPr>
          <a:xfrm>
            <a:off x="412751" y="66734"/>
            <a:ext cx="5822961" cy="546000"/>
          </a:xfrm>
          <a:noFill/>
          <a:ln w="9525">
            <a:noFill/>
            <a:miter lim="800000"/>
            <a:headEnd/>
            <a:tailEnd/>
          </a:ln>
        </p:spPr>
        <p:txBody>
          <a:bodyPr vert="horz" wrap="square" lIns="0" tIns="40038" rIns="80075" bIns="40038" numCol="1" anchor="ctr" anchorCtr="0" compatLnSpc="1">
            <a:prstTxWarp prst="textNoShape">
              <a:avLst/>
            </a:prstTxWarp>
          </a:bodyPr>
          <a:lstStyle>
            <a:lvl1pPr algn="l" defTabSz="763218" rtl="0" eaLnBrk="1" fontAlgn="base" hangingPunct="1">
              <a:spcBef>
                <a:spcPct val="30000"/>
              </a:spcBef>
              <a:spcAft>
                <a:spcPct val="0"/>
              </a:spcAft>
              <a:defRPr lang="de-DE" sz="1600" b="1">
                <a:solidFill>
                  <a:schemeClr val="accent1"/>
                </a:solidFill>
                <a:latin typeface="+mj-lt"/>
                <a:ea typeface="+mj-ea"/>
                <a:cs typeface="+mj-cs"/>
              </a:defRPr>
            </a:lvl1pPr>
          </a:lstStyle>
          <a:p>
            <a:r>
              <a:rPr lang="de-DE" dirty="0" smtClean="0"/>
              <a:t>Titelmasterformat durch Klicken bearbeiten</a:t>
            </a:r>
            <a:endParaRPr lang="de-DE" dirty="0"/>
          </a:p>
        </p:txBody>
      </p:sp>
      <p:sp>
        <p:nvSpPr>
          <p:cNvPr id="3" name="Foliennummernplatzhalter 2"/>
          <p:cNvSpPr>
            <a:spLocks noGrp="1"/>
          </p:cNvSpPr>
          <p:nvPr>
            <p:ph type="sldNum" sz="quarter" idx="10"/>
          </p:nvPr>
        </p:nvSpPr>
        <p:spPr/>
        <p:txBody>
          <a:bodyPr/>
          <a:lstStyle/>
          <a:p>
            <a:pPr>
              <a:defRPr/>
            </a:pPr>
            <a:fld id="{B22DAE0B-7753-4CD8-9EDA-6AF531C182E6}" type="slidenum">
              <a:rPr lang="de-DE" smtClean="0">
                <a:solidFill>
                  <a:srgbClr val="898C93"/>
                </a:solidFill>
              </a:rPr>
              <a:pPr>
                <a:defRPr/>
              </a:pPr>
              <a:t>‹Nr.›</a:t>
            </a:fld>
            <a:endParaRPr lang="de-DE">
              <a:solidFill>
                <a:srgbClr val="898C93"/>
              </a:solidFill>
            </a:endParaRPr>
          </a:p>
        </p:txBody>
      </p:sp>
      <p:pic>
        <p:nvPicPr>
          <p:cNvPr id="4" name="Grafik 3" descr="Background.jpg"/>
          <p:cNvPicPr>
            <a:picLocks noChangeAspect="1"/>
          </p:cNvPicPr>
          <p:nvPr userDrawn="1"/>
        </p:nvPicPr>
        <p:blipFill>
          <a:blip r:embed="rId2" cstate="print"/>
          <a:stretch>
            <a:fillRect/>
          </a:stretch>
        </p:blipFill>
        <p:spPr>
          <a:xfrm>
            <a:off x="405916" y="965030"/>
            <a:ext cx="7258050" cy="4296833"/>
          </a:xfrm>
          <a:prstGeom prst="rect">
            <a:avLst/>
          </a:prstGeom>
        </p:spPr>
      </p:pic>
    </p:spTree>
    <p:extLst>
      <p:ext uri="{BB962C8B-B14F-4D97-AF65-F5344CB8AC3E}">
        <p14:creationId xmlns:p14="http://schemas.microsoft.com/office/powerpoint/2010/main" val="3840294642"/>
      </p:ext>
    </p:extLst>
  </p:cSld>
  <p:clrMapOvr>
    <a:masterClrMapping/>
  </p:clrMapOvr>
  <p:transition spd="slow">
    <p:zoom/>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cSld name="Titelfolie">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a:xfrm>
            <a:off x="604838" y="1795081"/>
            <a:ext cx="6854825" cy="1238632"/>
          </a:xfrm>
        </p:spPr>
        <p:txBody>
          <a:bodyPr/>
          <a:lstStyle>
            <a:lvl1pPr>
              <a:defRPr/>
            </a:lvl1pPr>
          </a:lstStyle>
          <a:p>
            <a:pPr lvl="0"/>
            <a:r>
              <a:rPr lang="de-DE" noProof="0" smtClean="0"/>
              <a:t>Titelmasterformat durch Klicken bearbeiten</a:t>
            </a:r>
          </a:p>
        </p:txBody>
      </p:sp>
      <p:sp>
        <p:nvSpPr>
          <p:cNvPr id="14339" name="Rectangle 3"/>
          <p:cNvSpPr>
            <a:spLocks noGrp="1" noChangeArrowheads="1"/>
          </p:cNvSpPr>
          <p:nvPr>
            <p:ph type="subTitle" idx="1"/>
          </p:nvPr>
        </p:nvSpPr>
        <p:spPr>
          <a:xfrm>
            <a:off x="1209675" y="3274484"/>
            <a:ext cx="5645150" cy="1476728"/>
          </a:xfrm>
        </p:spPr>
        <p:txBody>
          <a:bodyPr/>
          <a:lstStyle>
            <a:lvl1pPr marL="0" indent="0" algn="ctr">
              <a:buFontTx/>
              <a:buNone/>
              <a:defRPr/>
            </a:lvl1pPr>
          </a:lstStyle>
          <a:p>
            <a:pPr lvl="0"/>
            <a:r>
              <a:rPr lang="de-DE" noProof="0" smtClean="0"/>
              <a:t>Formatvorlage des Untertitelmasters durch Klicken bearbeiten</a:t>
            </a:r>
          </a:p>
        </p:txBody>
      </p:sp>
      <p:pic>
        <p:nvPicPr>
          <p:cNvPr id="14340" name="Picture 4" descr="BStBK_K-R_RG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0379" y="5147146"/>
            <a:ext cx="1587698" cy="470840"/>
          </a:xfrm>
          <a:prstGeom prst="rect">
            <a:avLst/>
          </a:prstGeom>
          <a:noFill/>
          <a:extLst>
            <a:ext uri="{909E8E84-426E-40DD-AFC4-6F175D3DCCD1}">
              <a14:hiddenFill xmlns:a14="http://schemas.microsoft.com/office/drawing/2010/main">
                <a:solidFill>
                  <a:srgbClr val="FFFFFF"/>
                </a:solidFill>
              </a14:hiddenFill>
            </a:ext>
          </a:extLst>
        </p:spPr>
      </p:pic>
      <p:sp>
        <p:nvSpPr>
          <p:cNvPr id="14341" name="Text Box 5"/>
          <p:cNvSpPr txBox="1">
            <a:spLocks noChangeArrowheads="1"/>
          </p:cNvSpPr>
          <p:nvPr/>
        </p:nvSpPr>
        <p:spPr bwMode="auto">
          <a:xfrm>
            <a:off x="4350072" y="2463890"/>
            <a:ext cx="161795" cy="302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075" tIns="40038" rIns="80075" bIns="40038">
            <a:spAutoFit/>
          </a:bodyPr>
          <a:lstStyle/>
          <a:p>
            <a:pPr defTabSz="914309" eaLnBrk="0" fontAlgn="base" hangingPunct="0">
              <a:lnSpc>
                <a:spcPct val="90000"/>
              </a:lnSpc>
              <a:spcBef>
                <a:spcPct val="0"/>
              </a:spcBef>
              <a:spcAft>
                <a:spcPct val="0"/>
              </a:spcAft>
            </a:pPr>
            <a:endParaRPr lang="de-DE" b="1" dirty="0">
              <a:solidFill>
                <a:srgbClr val="000000"/>
              </a:solidFill>
            </a:endParaRPr>
          </a:p>
        </p:txBody>
      </p:sp>
      <p:sp>
        <p:nvSpPr>
          <p:cNvPr id="14342" name="Rectangle 6"/>
          <p:cNvSpPr>
            <a:spLocks noChangeArrowheads="1"/>
          </p:cNvSpPr>
          <p:nvPr/>
        </p:nvSpPr>
        <p:spPr bwMode="auto">
          <a:xfrm>
            <a:off x="413027" y="5133770"/>
            <a:ext cx="5524743" cy="401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075" tIns="40038" rIns="80075" bIns="40038"/>
          <a:lstStyle/>
          <a:p>
            <a:pPr algn="ctr" defTabSz="914309" eaLnBrk="0" fontAlgn="base" hangingPunct="0">
              <a:lnSpc>
                <a:spcPct val="90000"/>
              </a:lnSpc>
              <a:spcBef>
                <a:spcPct val="0"/>
              </a:spcBef>
              <a:spcAft>
                <a:spcPct val="0"/>
              </a:spcAft>
            </a:pPr>
            <a:endParaRPr lang="de-DE" sz="1200" b="1" dirty="0">
              <a:solidFill>
                <a:srgbClr val="000000"/>
              </a:solidFill>
            </a:endParaRPr>
          </a:p>
        </p:txBody>
      </p:sp>
      <p:sp>
        <p:nvSpPr>
          <p:cNvPr id="14343" name="Line 7"/>
          <p:cNvSpPr>
            <a:spLocks noChangeShapeType="1"/>
          </p:cNvSpPr>
          <p:nvPr/>
        </p:nvSpPr>
        <p:spPr bwMode="auto">
          <a:xfrm>
            <a:off x="382225" y="5580533"/>
            <a:ext cx="5589147" cy="0"/>
          </a:xfrm>
          <a:prstGeom prst="line">
            <a:avLst/>
          </a:prstGeom>
          <a:noFill/>
          <a:ln w="9525">
            <a:solidFill>
              <a:srgbClr val="7B071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075" tIns="40038" rIns="80075" bIns="40038"/>
          <a:lstStyle/>
          <a:p>
            <a:pPr algn="ctr" defTabSz="914309" eaLnBrk="0" fontAlgn="base" hangingPunct="0">
              <a:lnSpc>
                <a:spcPct val="90000"/>
              </a:lnSpc>
              <a:spcBef>
                <a:spcPct val="0"/>
              </a:spcBef>
              <a:spcAft>
                <a:spcPct val="0"/>
              </a:spcAft>
            </a:pPr>
            <a:endParaRPr lang="de-DE" sz="1500" b="1" dirty="0">
              <a:solidFill>
                <a:srgbClr val="292929"/>
              </a:solidFill>
            </a:endParaRPr>
          </a:p>
        </p:txBody>
      </p:sp>
      <p:sp>
        <p:nvSpPr>
          <p:cNvPr id="14344" name="Line 8"/>
          <p:cNvSpPr>
            <a:spLocks noChangeShapeType="1"/>
          </p:cNvSpPr>
          <p:nvPr/>
        </p:nvSpPr>
        <p:spPr bwMode="auto">
          <a:xfrm>
            <a:off x="371024" y="5173897"/>
            <a:ext cx="5589147" cy="0"/>
          </a:xfrm>
          <a:prstGeom prst="line">
            <a:avLst/>
          </a:prstGeom>
          <a:noFill/>
          <a:ln w="9525">
            <a:solidFill>
              <a:srgbClr val="7B071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075" tIns="40038" rIns="80075" bIns="40038"/>
          <a:lstStyle/>
          <a:p>
            <a:pPr algn="ctr" defTabSz="914309" eaLnBrk="0" fontAlgn="base" hangingPunct="0">
              <a:lnSpc>
                <a:spcPct val="90000"/>
              </a:lnSpc>
              <a:spcBef>
                <a:spcPct val="0"/>
              </a:spcBef>
              <a:spcAft>
                <a:spcPct val="0"/>
              </a:spcAft>
            </a:pPr>
            <a:endParaRPr lang="de-DE" sz="1500" b="1" dirty="0">
              <a:solidFill>
                <a:srgbClr val="292929"/>
              </a:solidFill>
            </a:endParaRPr>
          </a:p>
        </p:txBody>
      </p:sp>
      <p:sp>
        <p:nvSpPr>
          <p:cNvPr id="14345" name="Text Box 9"/>
          <p:cNvSpPr txBox="1">
            <a:spLocks noChangeArrowheads="1"/>
          </p:cNvSpPr>
          <p:nvPr/>
        </p:nvSpPr>
        <p:spPr bwMode="auto">
          <a:xfrm>
            <a:off x="413027" y="5133770"/>
            <a:ext cx="5524743" cy="464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075" tIns="40038" rIns="80075" bIns="40038">
            <a:spAutoFit/>
          </a:bodyPr>
          <a:lstStyle/>
          <a:p>
            <a:pPr defTabSz="914309" eaLnBrk="0" fontAlgn="base" hangingPunct="0">
              <a:lnSpc>
                <a:spcPct val="90000"/>
              </a:lnSpc>
              <a:spcBef>
                <a:spcPct val="0"/>
              </a:spcBef>
              <a:spcAft>
                <a:spcPct val="0"/>
              </a:spcAft>
              <a:tabLst>
                <a:tab pos="311403" algn="l"/>
              </a:tabLst>
            </a:pPr>
            <a:endParaRPr lang="de-DE" sz="500" dirty="0" smtClean="0">
              <a:solidFill>
                <a:srgbClr val="000000"/>
              </a:solidFill>
              <a:latin typeface="Arial" pitchFamily="34" charset="0"/>
              <a:cs typeface="Arial" pitchFamily="34" charset="0"/>
            </a:endParaRPr>
          </a:p>
          <a:p>
            <a:pPr defTabSz="914309" eaLnBrk="0" fontAlgn="base" hangingPunct="0">
              <a:lnSpc>
                <a:spcPct val="90000"/>
              </a:lnSpc>
              <a:spcBef>
                <a:spcPct val="0"/>
              </a:spcBef>
              <a:spcAft>
                <a:spcPct val="0"/>
              </a:spcAft>
              <a:tabLst>
                <a:tab pos="311403" algn="l"/>
              </a:tabLst>
            </a:pPr>
            <a:r>
              <a:rPr lang="de-DE" sz="1100" dirty="0" smtClean="0">
                <a:solidFill>
                  <a:srgbClr val="000000"/>
                </a:solidFill>
                <a:latin typeface="Arial" pitchFamily="34" charset="0"/>
                <a:cs typeface="Arial" pitchFamily="34" charset="0"/>
              </a:rPr>
              <a:t>StB/WP Dipl.-Kfm. Dr. Horst </a:t>
            </a:r>
            <a:r>
              <a:rPr lang="de-DE" sz="1100" dirty="0" err="1" smtClean="0">
                <a:solidFill>
                  <a:srgbClr val="000000"/>
                </a:solidFill>
                <a:latin typeface="Arial" pitchFamily="34" charset="0"/>
                <a:cs typeface="Arial" pitchFamily="34" charset="0"/>
              </a:rPr>
              <a:t>Vinken</a:t>
            </a:r>
            <a:r>
              <a:rPr lang="de-DE" sz="1100" dirty="0" smtClean="0">
                <a:solidFill>
                  <a:srgbClr val="000000"/>
                </a:solidFill>
                <a:latin typeface="Arial" pitchFamily="34" charset="0"/>
                <a:cs typeface="Arial" pitchFamily="34" charset="0"/>
              </a:rPr>
              <a:t> </a:t>
            </a:r>
          </a:p>
          <a:p>
            <a:pPr defTabSz="914309" eaLnBrk="0" fontAlgn="base" hangingPunct="0">
              <a:lnSpc>
                <a:spcPct val="90000"/>
              </a:lnSpc>
              <a:spcBef>
                <a:spcPct val="0"/>
              </a:spcBef>
              <a:spcAft>
                <a:spcPct val="0"/>
              </a:spcAft>
              <a:tabLst>
                <a:tab pos="311403" algn="l"/>
              </a:tabLst>
            </a:pPr>
            <a:r>
              <a:rPr lang="de-DE" sz="1100" dirty="0" smtClean="0">
                <a:solidFill>
                  <a:srgbClr val="000000"/>
                </a:solidFill>
                <a:latin typeface="Arial" pitchFamily="34" charset="0"/>
                <a:cs typeface="Arial" pitchFamily="34" charset="0"/>
              </a:rPr>
              <a:t>Präsident der Bundessteuerberaterkammer 	</a:t>
            </a:r>
            <a:endParaRPr lang="de-DE" sz="1000"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24002266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eckblatt (Titel und Untertitel)">
    <p:spTree>
      <p:nvGrpSpPr>
        <p:cNvPr id="1" name=""/>
        <p:cNvGrpSpPr/>
        <p:nvPr/>
      </p:nvGrpSpPr>
      <p:grpSpPr>
        <a:xfrm>
          <a:off x="0" y="0"/>
          <a:ext cx="0" cy="0"/>
          <a:chOff x="0" y="0"/>
          <a:chExt cx="0" cy="0"/>
        </a:xfrm>
      </p:grpSpPr>
      <p:pic>
        <p:nvPicPr>
          <p:cNvPr id="15" name="Picture 6" descr="Zukunftsmanager Cursor-Bearbeitung"/>
          <p:cNvPicPr>
            <a:picLocks noChangeAspect="1" noChangeArrowheads="1"/>
          </p:cNvPicPr>
          <p:nvPr userDrawn="1"/>
        </p:nvPicPr>
        <p:blipFill>
          <a:blip r:embed="rId2" cstate="print"/>
          <a:srcRect/>
          <a:stretch>
            <a:fillRect/>
          </a:stretch>
        </p:blipFill>
        <p:spPr bwMode="auto">
          <a:xfrm>
            <a:off x="113409" y="1312871"/>
            <a:ext cx="3760633" cy="3610224"/>
          </a:xfrm>
          <a:prstGeom prst="rect">
            <a:avLst/>
          </a:prstGeom>
          <a:noFill/>
          <a:ln w="9525">
            <a:noFill/>
            <a:miter lim="800000"/>
            <a:headEnd/>
            <a:tailEnd/>
          </a:ln>
        </p:spPr>
      </p:pic>
      <p:sp>
        <p:nvSpPr>
          <p:cNvPr id="20" name="Eine Ecke des Rechtecks abrunden 19"/>
          <p:cNvSpPr/>
          <p:nvPr userDrawn="1"/>
        </p:nvSpPr>
        <p:spPr bwMode="auto">
          <a:xfrm>
            <a:off x="2525626" y="3794"/>
            <a:ext cx="5538874" cy="1083469"/>
          </a:xfrm>
          <a:prstGeom prst="round1Rect">
            <a:avLst>
              <a:gd name="adj" fmla="val 0"/>
            </a:avLst>
          </a:prstGeom>
          <a:solidFill>
            <a:schemeClr val="bg1"/>
          </a:solidFill>
          <a:ln w="12700" cap="flat" cmpd="sng" algn="ctr">
            <a:noFill/>
            <a:prstDash val="solid"/>
            <a:round/>
            <a:headEnd type="none" w="med" len="med"/>
            <a:tailEnd type="triangle" w="med" len="med"/>
          </a:ln>
          <a:effectLst/>
        </p:spPr>
        <p:txBody>
          <a:bodyPr vert="horz" wrap="square" lIns="80083" tIns="40042" rIns="80083" bIns="40042" numCol="1" rtlCol="0" anchor="t" anchorCtr="0" compatLnSpc="1">
            <a:prstTxWarp prst="textNoShape">
              <a:avLst/>
            </a:prstTxWarp>
          </a:bodyPr>
          <a:lstStyle/>
          <a:p>
            <a:pPr algn="ctr" defTabSz="763293" eaLnBrk="0" fontAlgn="base" hangingPunct="0">
              <a:lnSpc>
                <a:spcPct val="90000"/>
              </a:lnSpc>
              <a:spcBef>
                <a:spcPct val="0"/>
              </a:spcBef>
              <a:spcAft>
                <a:spcPct val="0"/>
              </a:spcAft>
            </a:pPr>
            <a:endParaRPr lang="de-DE" sz="1500" b="1" smtClean="0">
              <a:solidFill>
                <a:srgbClr val="292929"/>
              </a:solidFill>
            </a:endParaRPr>
          </a:p>
        </p:txBody>
      </p:sp>
      <p:sp>
        <p:nvSpPr>
          <p:cNvPr id="18" name="Eine Ecke des Rechtecks abrunden 17"/>
          <p:cNvSpPr/>
          <p:nvPr userDrawn="1"/>
        </p:nvSpPr>
        <p:spPr bwMode="auto">
          <a:xfrm>
            <a:off x="0" y="0"/>
            <a:ext cx="5922381" cy="1083469"/>
          </a:xfrm>
          <a:prstGeom prst="round1Rect">
            <a:avLst>
              <a:gd name="adj" fmla="val 0"/>
            </a:avLst>
          </a:prstGeom>
          <a:solidFill>
            <a:schemeClr val="bg1"/>
          </a:solidFill>
          <a:ln w="12700" cap="flat" cmpd="sng" algn="ctr">
            <a:noFill/>
            <a:prstDash val="solid"/>
            <a:round/>
            <a:headEnd type="none" w="med" len="med"/>
            <a:tailEnd type="triangle" w="med" len="med"/>
          </a:ln>
          <a:effectLst/>
        </p:spPr>
        <p:txBody>
          <a:bodyPr vert="horz" wrap="square" lIns="80083" tIns="40042" rIns="80083" bIns="40042" numCol="1" rtlCol="0" anchor="t" anchorCtr="0" compatLnSpc="1">
            <a:prstTxWarp prst="textNoShape">
              <a:avLst/>
            </a:prstTxWarp>
          </a:bodyPr>
          <a:lstStyle/>
          <a:p>
            <a:pPr algn="ctr" defTabSz="763293" eaLnBrk="0" fontAlgn="base" hangingPunct="0">
              <a:lnSpc>
                <a:spcPct val="90000"/>
              </a:lnSpc>
              <a:spcBef>
                <a:spcPct val="0"/>
              </a:spcBef>
              <a:spcAft>
                <a:spcPct val="0"/>
              </a:spcAft>
            </a:pPr>
            <a:endParaRPr lang="de-DE" sz="1500" b="1" smtClean="0">
              <a:solidFill>
                <a:srgbClr val="292929"/>
              </a:solidFill>
            </a:endParaRPr>
          </a:p>
        </p:txBody>
      </p:sp>
      <p:sp>
        <p:nvSpPr>
          <p:cNvPr id="2" name="Titel 1"/>
          <p:cNvSpPr>
            <a:spLocks noGrp="1"/>
          </p:cNvSpPr>
          <p:nvPr>
            <p:ph type="title"/>
          </p:nvPr>
        </p:nvSpPr>
        <p:spPr>
          <a:xfrm>
            <a:off x="4192124" y="2367581"/>
            <a:ext cx="3460750" cy="613966"/>
          </a:xfrm>
        </p:spPr>
        <p:txBody>
          <a:bodyPr anchor="b" anchorCtr="0"/>
          <a:lstStyle>
            <a:lvl1pPr>
              <a:defRPr>
                <a:solidFill>
                  <a:schemeClr val="accent1"/>
                </a:solidFill>
              </a:defRPr>
            </a:lvl1pPr>
          </a:lstStyle>
          <a:p>
            <a:r>
              <a:rPr lang="de-DE" smtClean="0"/>
              <a:t>Titelmasterformat durch Klicken bearbeiten</a:t>
            </a:r>
            <a:endParaRPr lang="de-DE" dirty="0"/>
          </a:p>
        </p:txBody>
      </p:sp>
      <p:sp>
        <p:nvSpPr>
          <p:cNvPr id="4" name="Rectangle 11"/>
          <p:cNvSpPr>
            <a:spLocks noGrp="1" noChangeArrowheads="1"/>
          </p:cNvSpPr>
          <p:nvPr>
            <p:ph type="sldNum" sz="quarter" idx="10"/>
          </p:nvPr>
        </p:nvSpPr>
        <p:spPr>
          <a:ln/>
        </p:spPr>
        <p:txBody>
          <a:bodyPr/>
          <a:lstStyle>
            <a:lvl1pPr>
              <a:defRPr/>
            </a:lvl1pPr>
          </a:lstStyle>
          <a:p>
            <a:pPr>
              <a:defRPr/>
            </a:pPr>
            <a:fld id="{F526C3A3-483A-4744-BF23-203C10B6A8F7}" type="slidenum">
              <a:rPr lang="de-DE">
                <a:solidFill>
                  <a:srgbClr val="898C93"/>
                </a:solidFill>
              </a:rPr>
              <a:pPr>
                <a:defRPr/>
              </a:pPr>
              <a:t>‹Nr.›</a:t>
            </a:fld>
            <a:endParaRPr lang="de-DE">
              <a:solidFill>
                <a:srgbClr val="898C93"/>
              </a:solidFill>
            </a:endParaRPr>
          </a:p>
        </p:txBody>
      </p:sp>
      <p:sp>
        <p:nvSpPr>
          <p:cNvPr id="8" name="Untertitel 2"/>
          <p:cNvSpPr>
            <a:spLocks noGrp="1"/>
          </p:cNvSpPr>
          <p:nvPr>
            <p:ph type="subTitle" idx="1"/>
          </p:nvPr>
        </p:nvSpPr>
        <p:spPr>
          <a:xfrm>
            <a:off x="4192126" y="2986083"/>
            <a:ext cx="3462414" cy="586925"/>
          </a:xfrm>
          <a:noFill/>
          <a:ln>
            <a:noFill/>
          </a:ln>
        </p:spPr>
        <p:txBody>
          <a:bodyPr lIns="0"/>
          <a:lstStyle>
            <a:lvl1pPr marL="0" indent="0" algn="l">
              <a:buNone/>
              <a:defRPr sz="1200" b="0">
                <a:solidFill>
                  <a:schemeClr val="bg2">
                    <a:lumMod val="50000"/>
                  </a:schemeClr>
                </a:solidFill>
              </a:defRPr>
            </a:lvl1pPr>
            <a:lvl2pPr marL="400416" indent="0" algn="ctr">
              <a:buNone/>
              <a:defRPr>
                <a:solidFill>
                  <a:schemeClr val="tx1">
                    <a:tint val="75000"/>
                  </a:schemeClr>
                </a:solidFill>
              </a:defRPr>
            </a:lvl2pPr>
            <a:lvl3pPr marL="800832" indent="0" algn="ctr">
              <a:buNone/>
              <a:defRPr>
                <a:solidFill>
                  <a:schemeClr val="tx1">
                    <a:tint val="75000"/>
                  </a:schemeClr>
                </a:solidFill>
              </a:defRPr>
            </a:lvl3pPr>
            <a:lvl4pPr marL="1201247" indent="0" algn="ctr">
              <a:buNone/>
              <a:defRPr>
                <a:solidFill>
                  <a:schemeClr val="tx1">
                    <a:tint val="75000"/>
                  </a:schemeClr>
                </a:solidFill>
              </a:defRPr>
            </a:lvl4pPr>
            <a:lvl5pPr marL="1601663" indent="0" algn="ctr">
              <a:buNone/>
              <a:defRPr>
                <a:solidFill>
                  <a:schemeClr val="tx1">
                    <a:tint val="75000"/>
                  </a:schemeClr>
                </a:solidFill>
              </a:defRPr>
            </a:lvl5pPr>
            <a:lvl6pPr marL="2002079" indent="0" algn="ctr">
              <a:buNone/>
              <a:defRPr>
                <a:solidFill>
                  <a:schemeClr val="tx1">
                    <a:tint val="75000"/>
                  </a:schemeClr>
                </a:solidFill>
              </a:defRPr>
            </a:lvl6pPr>
            <a:lvl7pPr marL="2402495" indent="0" algn="ctr">
              <a:buNone/>
              <a:defRPr>
                <a:solidFill>
                  <a:schemeClr val="tx1">
                    <a:tint val="75000"/>
                  </a:schemeClr>
                </a:solidFill>
              </a:defRPr>
            </a:lvl7pPr>
            <a:lvl8pPr marL="2802910" indent="0" algn="ctr">
              <a:buNone/>
              <a:defRPr>
                <a:solidFill>
                  <a:schemeClr val="tx1">
                    <a:tint val="75000"/>
                  </a:schemeClr>
                </a:solidFill>
              </a:defRPr>
            </a:lvl8pPr>
            <a:lvl9pPr marL="3203326" indent="0" algn="ctr">
              <a:buNone/>
              <a:defRPr>
                <a:solidFill>
                  <a:schemeClr val="tx1">
                    <a:tint val="75000"/>
                  </a:schemeClr>
                </a:solidFill>
              </a:defRPr>
            </a:lvl9pPr>
          </a:lstStyle>
          <a:p>
            <a:r>
              <a:rPr lang="de-DE" smtClean="0"/>
              <a:t>Formatvorlage des Untertitelmasters durch Klicken bearbeiten</a:t>
            </a:r>
            <a:endParaRPr lang="de-DE" dirty="0"/>
          </a:p>
        </p:txBody>
      </p:sp>
      <p:sp>
        <p:nvSpPr>
          <p:cNvPr id="10" name="Line 4"/>
          <p:cNvSpPr>
            <a:spLocks noChangeShapeType="1"/>
          </p:cNvSpPr>
          <p:nvPr userDrawn="1"/>
        </p:nvSpPr>
        <p:spPr bwMode="auto">
          <a:xfrm>
            <a:off x="4190462" y="2977008"/>
            <a:ext cx="3462414" cy="4537"/>
          </a:xfrm>
          <a:prstGeom prst="line">
            <a:avLst/>
          </a:prstGeom>
          <a:noFill/>
          <a:ln w="12700">
            <a:solidFill>
              <a:schemeClr val="accent2"/>
            </a:solidFill>
            <a:round/>
            <a:headEnd/>
            <a:tailEnd/>
          </a:ln>
        </p:spPr>
        <p:txBody>
          <a:bodyPr lIns="80083" tIns="40042" rIns="80083" bIns="40042"/>
          <a:lstStyle/>
          <a:p>
            <a:pPr algn="ctr" defTabSz="914400" eaLnBrk="0" fontAlgn="base" hangingPunct="0">
              <a:lnSpc>
                <a:spcPct val="90000"/>
              </a:lnSpc>
              <a:spcBef>
                <a:spcPct val="0"/>
              </a:spcBef>
              <a:spcAft>
                <a:spcPct val="0"/>
              </a:spcAft>
            </a:pPr>
            <a:endParaRPr lang="de-DE" sz="1500" b="1">
              <a:solidFill>
                <a:srgbClr val="292929"/>
              </a:solidFill>
            </a:endParaRPr>
          </a:p>
        </p:txBody>
      </p:sp>
      <p:sp>
        <p:nvSpPr>
          <p:cNvPr id="7" name="Abgerundetes Rechteck 6"/>
          <p:cNvSpPr/>
          <p:nvPr userDrawn="1"/>
        </p:nvSpPr>
        <p:spPr bwMode="auto">
          <a:xfrm>
            <a:off x="1091768" y="1677361"/>
            <a:ext cx="1621732" cy="1225466"/>
          </a:xfrm>
          <a:prstGeom prst="roundRect">
            <a:avLst>
              <a:gd name="adj" fmla="val 9472"/>
            </a:avLst>
          </a:prstGeom>
          <a:noFill/>
          <a:ln w="44450" cap="flat" cmpd="sng" algn="ctr">
            <a:solidFill>
              <a:schemeClr val="accent2"/>
            </a:solidFill>
            <a:prstDash val="solid"/>
            <a:round/>
            <a:headEnd type="none" w="med" len="med"/>
            <a:tailEnd type="triangle" w="med" len="med"/>
          </a:ln>
          <a:effectLst/>
        </p:spPr>
        <p:txBody>
          <a:bodyPr vert="horz" wrap="square" lIns="80083" tIns="40042" rIns="80083" bIns="40042" numCol="1" rtlCol="0" anchor="t" anchorCtr="0" compatLnSpc="1">
            <a:prstTxWarp prst="textNoShape">
              <a:avLst/>
            </a:prstTxWarp>
          </a:bodyPr>
          <a:lstStyle/>
          <a:p>
            <a:pPr algn="ctr" defTabSz="763293" eaLnBrk="0" fontAlgn="base" hangingPunct="0">
              <a:lnSpc>
                <a:spcPct val="90000"/>
              </a:lnSpc>
              <a:spcBef>
                <a:spcPct val="0"/>
              </a:spcBef>
              <a:spcAft>
                <a:spcPct val="0"/>
              </a:spcAft>
            </a:pPr>
            <a:endParaRPr lang="de-DE" sz="1500" b="1" smtClean="0">
              <a:solidFill>
                <a:srgbClr val="292929"/>
              </a:solidFill>
            </a:endParaRPr>
          </a:p>
        </p:txBody>
      </p:sp>
      <p:sp>
        <p:nvSpPr>
          <p:cNvPr id="11" name="Abgerundetes Rechteck 10"/>
          <p:cNvSpPr/>
          <p:nvPr userDrawn="1"/>
        </p:nvSpPr>
        <p:spPr bwMode="auto">
          <a:xfrm>
            <a:off x="2941675" y="3135161"/>
            <a:ext cx="813115" cy="904496"/>
          </a:xfrm>
          <a:prstGeom prst="roundRect">
            <a:avLst>
              <a:gd name="adj" fmla="val 14121"/>
            </a:avLst>
          </a:prstGeom>
          <a:noFill/>
          <a:ln w="44450" cap="flat" cmpd="sng" algn="ctr">
            <a:solidFill>
              <a:schemeClr val="accent2"/>
            </a:solidFill>
            <a:prstDash val="solid"/>
            <a:round/>
            <a:headEnd type="none" w="med" len="med"/>
            <a:tailEnd type="triangle" w="med" len="med"/>
          </a:ln>
          <a:effectLst/>
        </p:spPr>
        <p:txBody>
          <a:bodyPr vert="horz" wrap="square" lIns="80083" tIns="40042" rIns="80083" bIns="40042" numCol="1" rtlCol="0" anchor="t" anchorCtr="0" compatLnSpc="1">
            <a:prstTxWarp prst="textNoShape">
              <a:avLst/>
            </a:prstTxWarp>
          </a:bodyPr>
          <a:lstStyle/>
          <a:p>
            <a:pPr algn="ctr" defTabSz="763293" eaLnBrk="0" fontAlgn="base" hangingPunct="0">
              <a:lnSpc>
                <a:spcPct val="90000"/>
              </a:lnSpc>
              <a:spcBef>
                <a:spcPct val="0"/>
              </a:spcBef>
              <a:spcAft>
                <a:spcPct val="0"/>
              </a:spcAft>
            </a:pPr>
            <a:endParaRPr lang="de-DE" sz="1500" b="1" smtClean="0">
              <a:solidFill>
                <a:srgbClr val="292929"/>
              </a:solidFill>
            </a:endParaRPr>
          </a:p>
        </p:txBody>
      </p:sp>
      <p:sp>
        <p:nvSpPr>
          <p:cNvPr id="14" name="Line 13"/>
          <p:cNvSpPr>
            <a:spLocks noChangeShapeType="1"/>
          </p:cNvSpPr>
          <p:nvPr userDrawn="1"/>
        </p:nvSpPr>
        <p:spPr bwMode="auto">
          <a:xfrm>
            <a:off x="0" y="621671"/>
            <a:ext cx="5863564" cy="0"/>
          </a:xfrm>
          <a:prstGeom prst="line">
            <a:avLst/>
          </a:prstGeom>
          <a:noFill/>
          <a:ln w="12700">
            <a:solidFill>
              <a:schemeClr val="bg2">
                <a:lumMod val="75000"/>
              </a:schemeClr>
            </a:solidFill>
            <a:round/>
            <a:headEnd/>
            <a:tailEnd/>
          </a:ln>
          <a:effectLst/>
        </p:spPr>
        <p:txBody>
          <a:bodyPr wrap="none" lIns="80083" tIns="40042" rIns="80083" bIns="40042"/>
          <a:lstStyle/>
          <a:p>
            <a:pPr algn="ctr" defTabSz="914400" eaLnBrk="0" fontAlgn="base" hangingPunct="0">
              <a:lnSpc>
                <a:spcPct val="90000"/>
              </a:lnSpc>
              <a:spcBef>
                <a:spcPct val="0"/>
              </a:spcBef>
              <a:spcAft>
                <a:spcPct val="0"/>
              </a:spcAft>
              <a:defRPr/>
            </a:pPr>
            <a:endParaRPr lang="de-DE" sz="1500" b="1">
              <a:solidFill>
                <a:srgbClr val="292929"/>
              </a:solidFill>
            </a:endParaRPr>
          </a:p>
        </p:txBody>
      </p:sp>
      <p:sp>
        <p:nvSpPr>
          <p:cNvPr id="17" name="Line 13"/>
          <p:cNvSpPr>
            <a:spLocks noChangeShapeType="1"/>
          </p:cNvSpPr>
          <p:nvPr userDrawn="1"/>
        </p:nvSpPr>
        <p:spPr bwMode="auto">
          <a:xfrm>
            <a:off x="7717980" y="621671"/>
            <a:ext cx="346520" cy="0"/>
          </a:xfrm>
          <a:prstGeom prst="line">
            <a:avLst/>
          </a:prstGeom>
          <a:noFill/>
          <a:ln w="12700">
            <a:solidFill>
              <a:schemeClr val="bg2">
                <a:lumMod val="75000"/>
              </a:schemeClr>
            </a:solidFill>
            <a:round/>
            <a:headEnd/>
            <a:tailEnd/>
          </a:ln>
          <a:effectLst/>
        </p:spPr>
        <p:txBody>
          <a:bodyPr wrap="none" lIns="80083" tIns="40042" rIns="80083" bIns="40042"/>
          <a:lstStyle/>
          <a:p>
            <a:pPr algn="ctr" defTabSz="914400" eaLnBrk="0" fontAlgn="base" hangingPunct="0">
              <a:lnSpc>
                <a:spcPct val="90000"/>
              </a:lnSpc>
              <a:spcBef>
                <a:spcPct val="0"/>
              </a:spcBef>
              <a:spcAft>
                <a:spcPct val="0"/>
              </a:spcAft>
              <a:defRPr/>
            </a:pPr>
            <a:endParaRPr lang="de-DE" sz="1500" b="1">
              <a:solidFill>
                <a:srgbClr val="292929"/>
              </a:solidFill>
            </a:endParaRPr>
          </a:p>
        </p:txBody>
      </p:sp>
      <p:pic>
        <p:nvPicPr>
          <p:cNvPr id="16" name="Picture 1" descr="J:\020_PROJEKTE\FMG\002_Projekt_F-IC-P-0xx_Vorlagenerstellung\003_Layout\01_Officevorlagen_aktuell\03_Powerpoint_FMG_Master\Logo_unkomprimierbar\Logo_FMG_eps_tranpsparent.eps"/>
          <p:cNvPicPr>
            <a:picLocks noChangeAspect="1" noChangeArrowheads="1"/>
          </p:cNvPicPr>
          <p:nvPr userDrawn="1"/>
        </p:nvPicPr>
        <p:blipFill>
          <a:blip r:embed="rId3" cstate="print"/>
          <a:srcRect/>
          <a:stretch>
            <a:fillRect/>
          </a:stretch>
        </p:blipFill>
        <p:spPr bwMode="auto">
          <a:xfrm>
            <a:off x="5949891" y="334638"/>
            <a:ext cx="1697328" cy="481974"/>
          </a:xfrm>
          <a:prstGeom prst="rect">
            <a:avLst/>
          </a:prstGeom>
          <a:noFill/>
        </p:spPr>
      </p:pic>
    </p:spTree>
    <p:extLst>
      <p:ext uri="{BB962C8B-B14F-4D97-AF65-F5344CB8AC3E}">
        <p14:creationId xmlns:p14="http://schemas.microsoft.com/office/powerpoint/2010/main" val="3573972974"/>
      </p:ext>
    </p:extLst>
  </p:cSld>
  <p:clrMapOvr>
    <a:masterClrMapping/>
  </p:clrMapOvr>
  <p:transition spd="slow">
    <p:zo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Zwischenüberschrift (Titel und Untertitel)">
    <p:spTree>
      <p:nvGrpSpPr>
        <p:cNvPr id="1" name=""/>
        <p:cNvGrpSpPr/>
        <p:nvPr/>
      </p:nvGrpSpPr>
      <p:grpSpPr>
        <a:xfrm>
          <a:off x="0" y="0"/>
          <a:ext cx="0" cy="0"/>
          <a:chOff x="0" y="0"/>
          <a:chExt cx="0" cy="0"/>
        </a:xfrm>
      </p:grpSpPr>
      <p:sp>
        <p:nvSpPr>
          <p:cNvPr id="2" name="Titel 1"/>
          <p:cNvSpPr>
            <a:spLocks noGrp="1"/>
          </p:cNvSpPr>
          <p:nvPr>
            <p:ph type="title"/>
          </p:nvPr>
        </p:nvSpPr>
        <p:spPr>
          <a:xfrm>
            <a:off x="411622" y="1164410"/>
            <a:ext cx="5821001" cy="1348157"/>
          </a:xfrm>
        </p:spPr>
        <p:txBody>
          <a:bodyPr anchor="b" anchorCtr="0"/>
          <a:lstStyle>
            <a:lvl1pPr>
              <a:defRPr sz="1800">
                <a:solidFill>
                  <a:schemeClr val="accent1"/>
                </a:solidFill>
              </a:defRPr>
            </a:lvl1pPr>
          </a:lstStyle>
          <a:p>
            <a:r>
              <a:rPr lang="de-DE" smtClean="0"/>
              <a:t>Titelmasterformat durch Klicken bearbeiten</a:t>
            </a:r>
            <a:endParaRPr lang="de-DE" dirty="0"/>
          </a:p>
        </p:txBody>
      </p:sp>
      <p:sp>
        <p:nvSpPr>
          <p:cNvPr id="3" name="Rectangle 11"/>
          <p:cNvSpPr>
            <a:spLocks noGrp="1" noChangeArrowheads="1"/>
          </p:cNvSpPr>
          <p:nvPr>
            <p:ph type="sldNum" sz="quarter" idx="10"/>
          </p:nvPr>
        </p:nvSpPr>
        <p:spPr>
          <a:ln/>
        </p:spPr>
        <p:txBody>
          <a:bodyPr/>
          <a:lstStyle>
            <a:lvl1pPr>
              <a:defRPr/>
            </a:lvl1pPr>
          </a:lstStyle>
          <a:p>
            <a:pPr>
              <a:defRPr/>
            </a:pPr>
            <a:fld id="{E2E0B00B-A412-40F5-9B65-1C608FE22999}" type="slidenum">
              <a:rPr lang="de-DE">
                <a:solidFill>
                  <a:srgbClr val="898C93"/>
                </a:solidFill>
              </a:rPr>
              <a:pPr>
                <a:defRPr/>
              </a:pPr>
              <a:t>‹Nr.›</a:t>
            </a:fld>
            <a:endParaRPr lang="de-DE">
              <a:solidFill>
                <a:srgbClr val="898C93"/>
              </a:solidFill>
            </a:endParaRPr>
          </a:p>
        </p:txBody>
      </p:sp>
      <p:sp>
        <p:nvSpPr>
          <p:cNvPr id="4" name="Untertitel 2"/>
          <p:cNvSpPr>
            <a:spLocks noGrp="1"/>
          </p:cNvSpPr>
          <p:nvPr>
            <p:ph type="subTitle" idx="1"/>
          </p:nvPr>
        </p:nvSpPr>
        <p:spPr>
          <a:xfrm>
            <a:off x="411622" y="2556967"/>
            <a:ext cx="5822659" cy="802994"/>
          </a:xfrm>
          <a:noFill/>
          <a:ln>
            <a:noFill/>
          </a:ln>
        </p:spPr>
        <p:txBody>
          <a:bodyPr lIns="0"/>
          <a:lstStyle>
            <a:lvl1pPr marL="0" indent="0" algn="l">
              <a:buNone/>
              <a:defRPr sz="1200" b="0">
                <a:solidFill>
                  <a:schemeClr val="bg2">
                    <a:lumMod val="50000"/>
                  </a:schemeClr>
                </a:solidFill>
              </a:defRPr>
            </a:lvl1pPr>
            <a:lvl2pPr marL="400416" indent="0" algn="ctr">
              <a:buNone/>
              <a:defRPr>
                <a:solidFill>
                  <a:schemeClr val="tx1">
                    <a:tint val="75000"/>
                  </a:schemeClr>
                </a:solidFill>
              </a:defRPr>
            </a:lvl2pPr>
            <a:lvl3pPr marL="800832" indent="0" algn="ctr">
              <a:buNone/>
              <a:defRPr>
                <a:solidFill>
                  <a:schemeClr val="tx1">
                    <a:tint val="75000"/>
                  </a:schemeClr>
                </a:solidFill>
              </a:defRPr>
            </a:lvl3pPr>
            <a:lvl4pPr marL="1201247" indent="0" algn="ctr">
              <a:buNone/>
              <a:defRPr>
                <a:solidFill>
                  <a:schemeClr val="tx1">
                    <a:tint val="75000"/>
                  </a:schemeClr>
                </a:solidFill>
              </a:defRPr>
            </a:lvl4pPr>
            <a:lvl5pPr marL="1601663" indent="0" algn="ctr">
              <a:buNone/>
              <a:defRPr>
                <a:solidFill>
                  <a:schemeClr val="tx1">
                    <a:tint val="75000"/>
                  </a:schemeClr>
                </a:solidFill>
              </a:defRPr>
            </a:lvl5pPr>
            <a:lvl6pPr marL="2002079" indent="0" algn="ctr">
              <a:buNone/>
              <a:defRPr>
                <a:solidFill>
                  <a:schemeClr val="tx1">
                    <a:tint val="75000"/>
                  </a:schemeClr>
                </a:solidFill>
              </a:defRPr>
            </a:lvl6pPr>
            <a:lvl7pPr marL="2402495" indent="0" algn="ctr">
              <a:buNone/>
              <a:defRPr>
                <a:solidFill>
                  <a:schemeClr val="tx1">
                    <a:tint val="75000"/>
                  </a:schemeClr>
                </a:solidFill>
              </a:defRPr>
            </a:lvl7pPr>
            <a:lvl8pPr marL="2802910" indent="0" algn="ctr">
              <a:buNone/>
              <a:defRPr>
                <a:solidFill>
                  <a:schemeClr val="tx1">
                    <a:tint val="75000"/>
                  </a:schemeClr>
                </a:solidFill>
              </a:defRPr>
            </a:lvl8pPr>
            <a:lvl9pPr marL="3203326" indent="0" algn="ctr">
              <a:buNone/>
              <a:defRPr>
                <a:solidFill>
                  <a:schemeClr val="tx1">
                    <a:tint val="75000"/>
                  </a:schemeClr>
                </a:solidFill>
              </a:defRPr>
            </a:lvl9pPr>
          </a:lstStyle>
          <a:p>
            <a:r>
              <a:rPr lang="de-DE" smtClean="0"/>
              <a:t>Formatvorlage des Untertitelmasters durch Klicken bearbeiten</a:t>
            </a:r>
            <a:endParaRPr lang="de-DE" dirty="0"/>
          </a:p>
        </p:txBody>
      </p:sp>
      <p:sp>
        <p:nvSpPr>
          <p:cNvPr id="5" name="Line 4"/>
          <p:cNvSpPr>
            <a:spLocks noChangeShapeType="1"/>
          </p:cNvSpPr>
          <p:nvPr userDrawn="1"/>
        </p:nvSpPr>
        <p:spPr bwMode="auto">
          <a:xfrm>
            <a:off x="409079" y="2556966"/>
            <a:ext cx="5842000" cy="0"/>
          </a:xfrm>
          <a:prstGeom prst="line">
            <a:avLst/>
          </a:prstGeom>
          <a:noFill/>
          <a:ln w="12700">
            <a:solidFill>
              <a:schemeClr val="accent2"/>
            </a:solidFill>
            <a:round/>
            <a:headEnd/>
            <a:tailEnd/>
          </a:ln>
        </p:spPr>
        <p:txBody>
          <a:bodyPr lIns="80083" tIns="40042" rIns="80083" bIns="40042"/>
          <a:lstStyle/>
          <a:p>
            <a:pPr algn="ctr" defTabSz="914400" eaLnBrk="0" fontAlgn="base" hangingPunct="0">
              <a:lnSpc>
                <a:spcPct val="90000"/>
              </a:lnSpc>
              <a:spcBef>
                <a:spcPct val="0"/>
              </a:spcBef>
              <a:spcAft>
                <a:spcPct val="0"/>
              </a:spcAft>
            </a:pPr>
            <a:endParaRPr lang="de-DE" sz="1500" b="1">
              <a:solidFill>
                <a:srgbClr val="292929"/>
              </a:solidFill>
            </a:endParaRPr>
          </a:p>
        </p:txBody>
      </p:sp>
    </p:spTree>
    <p:extLst>
      <p:ext uri="{BB962C8B-B14F-4D97-AF65-F5344CB8AC3E}">
        <p14:creationId xmlns:p14="http://schemas.microsoft.com/office/powerpoint/2010/main" val="1471805599"/>
      </p:ext>
    </p:extLst>
  </p:cSld>
  <p:clrMapOvr>
    <a:masterClrMapping/>
  </p:clrMapOvr>
  <p:transition spd="slow">
    <p:zoom/>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Zwischenüberschrift (zentriert)">
    <p:spTree>
      <p:nvGrpSpPr>
        <p:cNvPr id="1" name=""/>
        <p:cNvGrpSpPr/>
        <p:nvPr/>
      </p:nvGrpSpPr>
      <p:grpSpPr>
        <a:xfrm>
          <a:off x="0" y="0"/>
          <a:ext cx="0" cy="0"/>
          <a:chOff x="0" y="0"/>
          <a:chExt cx="0" cy="0"/>
        </a:xfrm>
      </p:grpSpPr>
      <p:sp>
        <p:nvSpPr>
          <p:cNvPr id="2" name="Titel 1"/>
          <p:cNvSpPr>
            <a:spLocks noGrp="1"/>
          </p:cNvSpPr>
          <p:nvPr>
            <p:ph type="title"/>
          </p:nvPr>
        </p:nvSpPr>
        <p:spPr>
          <a:xfrm>
            <a:off x="619125" y="2414743"/>
            <a:ext cx="6826250" cy="1122334"/>
          </a:xfrm>
          <a:gradFill>
            <a:gsLst>
              <a:gs pos="0">
                <a:schemeClr val="bg1"/>
              </a:gs>
              <a:gs pos="100000">
                <a:schemeClr val="bg2"/>
              </a:gs>
            </a:gsLst>
            <a:lin ang="2700000" scaled="1"/>
            <a:tileRect/>
          </a:gradFill>
          <a:ln w="3175" cmpd="sng" algn="ctr">
            <a:solidFill>
              <a:schemeClr val="tx2"/>
            </a:solidFill>
            <a:miter lim="800000"/>
            <a:headEnd/>
            <a:tailEnd/>
          </a:ln>
          <a:effectLst>
            <a:outerShdw blurRad="63500" dist="76200" dir="2700000" algn="tl" rotWithShape="0">
              <a:prstClr val="black">
                <a:alpha val="35000"/>
              </a:prstClr>
            </a:outerShdw>
          </a:effectLst>
        </p:spPr>
        <p:txBody>
          <a:bodyPr vert="horz" wrap="square" lIns="63058" tIns="63058" rIns="63058" bIns="63058" numCol="1" anchor="ctr" anchorCtr="0" compatLnSpc="1">
            <a:prstTxWarp prst="textNoShape">
              <a:avLst/>
            </a:prstTxWarp>
          </a:bodyPr>
          <a:lstStyle>
            <a:lvl1pPr algn="ctr">
              <a:defRPr lang="de-DE" sz="2100" dirty="0"/>
            </a:lvl1pPr>
          </a:lstStyle>
          <a:p>
            <a:pPr lvl="0" algn="ctr" defTabSz="667360" eaLnBrk="0" hangingPunct="0">
              <a:spcBef>
                <a:spcPct val="0"/>
              </a:spcBef>
              <a:buClr>
                <a:srgbClr val="CC0033"/>
              </a:buClr>
            </a:pPr>
            <a:r>
              <a:rPr lang="de-DE" smtClean="0"/>
              <a:t>Titelmasterformat durch Klicken bearbeiten</a:t>
            </a:r>
            <a:endParaRPr lang="de-DE" dirty="0"/>
          </a:p>
        </p:txBody>
      </p:sp>
      <p:sp>
        <p:nvSpPr>
          <p:cNvPr id="3" name="Rectangle 11"/>
          <p:cNvSpPr>
            <a:spLocks noGrp="1" noChangeArrowheads="1"/>
          </p:cNvSpPr>
          <p:nvPr>
            <p:ph type="sldNum" sz="quarter" idx="10"/>
          </p:nvPr>
        </p:nvSpPr>
        <p:spPr>
          <a:ln/>
        </p:spPr>
        <p:txBody>
          <a:bodyPr/>
          <a:lstStyle>
            <a:lvl1pPr>
              <a:defRPr/>
            </a:lvl1pPr>
          </a:lstStyle>
          <a:p>
            <a:pPr>
              <a:defRPr/>
            </a:pPr>
            <a:fld id="{E2E0B00B-A412-40F5-9B65-1C608FE22999}" type="slidenum">
              <a:rPr lang="de-DE">
                <a:solidFill>
                  <a:srgbClr val="898C93"/>
                </a:solidFill>
              </a:rPr>
              <a:pPr>
                <a:defRPr/>
              </a:pPr>
              <a:t>‹Nr.›</a:t>
            </a:fld>
            <a:endParaRPr lang="de-DE">
              <a:solidFill>
                <a:srgbClr val="898C93"/>
              </a:solidFill>
            </a:endParaRPr>
          </a:p>
        </p:txBody>
      </p:sp>
      <p:sp>
        <p:nvSpPr>
          <p:cNvPr id="7" name="Line 4"/>
          <p:cNvSpPr>
            <a:spLocks noChangeShapeType="1"/>
          </p:cNvSpPr>
          <p:nvPr userDrawn="1"/>
        </p:nvSpPr>
        <p:spPr bwMode="auto">
          <a:xfrm>
            <a:off x="619125" y="3549918"/>
            <a:ext cx="6826250" cy="0"/>
          </a:xfrm>
          <a:prstGeom prst="line">
            <a:avLst/>
          </a:prstGeom>
          <a:solidFill>
            <a:schemeClr val="accent1"/>
          </a:solidFill>
          <a:ln w="19050" cap="flat" cmpd="sng" algn="ctr">
            <a:solidFill>
              <a:schemeClr val="accent2"/>
            </a:solidFill>
            <a:prstDash val="solid"/>
            <a:round/>
            <a:headEnd type="none" w="med" len="med"/>
            <a:tailEnd type="none" w="lg" len="med"/>
          </a:ln>
          <a:effectLst/>
        </p:spPr>
        <p:txBody>
          <a:bodyPr lIns="80083" tIns="40042" rIns="80083" bIns="40042"/>
          <a:lstStyle/>
          <a:p>
            <a:pPr algn="ctr" defTabSz="914400" eaLnBrk="0" fontAlgn="base" hangingPunct="0">
              <a:lnSpc>
                <a:spcPct val="90000"/>
              </a:lnSpc>
              <a:spcBef>
                <a:spcPct val="0"/>
              </a:spcBef>
              <a:spcAft>
                <a:spcPct val="0"/>
              </a:spcAft>
            </a:pPr>
            <a:endParaRPr lang="de-DE" sz="1500" b="1">
              <a:solidFill>
                <a:srgbClr val="292929"/>
              </a:solidFill>
            </a:endParaRPr>
          </a:p>
        </p:txBody>
      </p:sp>
    </p:spTree>
    <p:extLst>
      <p:ext uri="{BB962C8B-B14F-4D97-AF65-F5344CB8AC3E}">
        <p14:creationId xmlns:p14="http://schemas.microsoft.com/office/powerpoint/2010/main" val="1931798896"/>
      </p:ext>
    </p:extLst>
  </p:cSld>
  <p:clrMapOvr>
    <a:masterClrMapping/>
  </p:clrMapOvr>
  <p:transition spd="slow">
    <p:zoom/>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el - Ganzseitiger Text">
    <p:spTree>
      <p:nvGrpSpPr>
        <p:cNvPr id="1" name=""/>
        <p:cNvGrpSpPr/>
        <p:nvPr/>
      </p:nvGrpSpPr>
      <p:grpSpPr>
        <a:xfrm>
          <a:off x="0" y="0"/>
          <a:ext cx="0" cy="0"/>
          <a:chOff x="0" y="0"/>
          <a:chExt cx="0" cy="0"/>
        </a:xfrm>
      </p:grpSpPr>
      <p:sp>
        <p:nvSpPr>
          <p:cNvPr id="2" name="Titel 1"/>
          <p:cNvSpPr>
            <a:spLocks noGrp="1"/>
          </p:cNvSpPr>
          <p:nvPr>
            <p:ph type="title"/>
          </p:nvPr>
        </p:nvSpPr>
        <p:spPr>
          <a:xfrm>
            <a:off x="412750" y="1"/>
            <a:ext cx="5715000" cy="606666"/>
          </a:xfrm>
          <a:noFill/>
          <a:ln w="9525">
            <a:noFill/>
            <a:miter lim="800000"/>
            <a:headEnd/>
            <a:tailEnd/>
          </a:ln>
        </p:spPr>
        <p:txBody>
          <a:bodyPr vert="horz" wrap="square" lIns="0" tIns="40042" rIns="80083" bIns="40042" numCol="1" anchor="ctr" anchorCtr="0" compatLnSpc="1">
            <a:prstTxWarp prst="textNoShape">
              <a:avLst/>
            </a:prstTxWarp>
          </a:bodyPr>
          <a:lstStyle>
            <a:lvl1pPr>
              <a:defRPr lang="de-DE" sz="1600" b="1" dirty="0">
                <a:solidFill>
                  <a:schemeClr val="accent1"/>
                </a:solidFill>
                <a:latin typeface="+mj-lt"/>
                <a:ea typeface="+mj-ea"/>
                <a:cs typeface="+mj-cs"/>
              </a:defRPr>
            </a:lvl1pPr>
          </a:lstStyle>
          <a:p>
            <a:pPr lvl="0" algn="l" defTabSz="763293" rtl="0" eaLnBrk="1" fontAlgn="base" hangingPunct="1">
              <a:spcBef>
                <a:spcPct val="30000"/>
              </a:spcBef>
              <a:spcAft>
                <a:spcPct val="0"/>
              </a:spcAft>
            </a:pPr>
            <a:r>
              <a:rPr lang="de-DE" smtClean="0"/>
              <a:t>Titelmasterformat durch Klicken bearbeiten</a:t>
            </a:r>
            <a:endParaRPr lang="de-DE" dirty="0"/>
          </a:p>
        </p:txBody>
      </p:sp>
      <p:sp>
        <p:nvSpPr>
          <p:cNvPr id="3" name="Inhaltsplatzhalter 2"/>
          <p:cNvSpPr>
            <a:spLocks noGrp="1"/>
          </p:cNvSpPr>
          <p:nvPr>
            <p:ph idx="1"/>
          </p:nvPr>
        </p:nvSpPr>
        <p:spPr>
          <a:xfrm>
            <a:off x="411626" y="979136"/>
            <a:ext cx="7241249" cy="4277695"/>
          </a:xfrm>
          <a:solidFill>
            <a:schemeClr val="bg2">
              <a:lumMod val="20000"/>
              <a:lumOff val="80000"/>
            </a:schemeClr>
          </a:solidFill>
          <a:ln w="9525">
            <a:solidFill>
              <a:schemeClr val="bg2"/>
            </a:solidFill>
            <a:miter lim="800000"/>
            <a:headEnd/>
            <a:tailEnd/>
          </a:ln>
        </p:spPr>
        <p:txBody>
          <a:bodyPr vert="horz" wrap="square" lIns="78822" tIns="78822" rIns="78822" bIns="78822" numCol="1" anchor="t" anchorCtr="0" compatLnSpc="1">
            <a:prstTxWarp prst="textNoShape">
              <a:avLst/>
            </a:prstTxWarp>
          </a:bodyPr>
          <a:lstStyle>
            <a:lvl1pPr algn="l" defTabSz="763293" rtl="0" eaLnBrk="1" fontAlgn="base" hangingPunct="1">
              <a:lnSpc>
                <a:spcPct val="110000"/>
              </a:lnSpc>
              <a:defRPr lang="de-DE" sz="1200" dirty="0" smtClean="0">
                <a:solidFill>
                  <a:schemeClr val="tx1"/>
                </a:solidFill>
                <a:latin typeface="+mn-lt"/>
                <a:ea typeface="+mn-ea"/>
                <a:cs typeface="+mn-cs"/>
              </a:defRPr>
            </a:lvl1pPr>
            <a:lvl2pPr algn="l" defTabSz="763293" rtl="0" eaLnBrk="1" fontAlgn="base" hangingPunct="1">
              <a:lnSpc>
                <a:spcPct val="110000"/>
              </a:lnSpc>
              <a:defRPr lang="de-DE" sz="1100" dirty="0" smtClean="0">
                <a:solidFill>
                  <a:schemeClr val="tx1"/>
                </a:solidFill>
                <a:latin typeface="+mn-lt"/>
                <a:ea typeface="+mn-ea"/>
                <a:cs typeface="+mn-cs"/>
              </a:defRPr>
            </a:lvl2pPr>
            <a:lvl3pPr algn="l" defTabSz="763293" rtl="0" eaLnBrk="1" fontAlgn="base" hangingPunct="1">
              <a:lnSpc>
                <a:spcPct val="110000"/>
              </a:lnSpc>
              <a:buClr>
                <a:schemeClr val="accent1">
                  <a:lumMod val="75000"/>
                </a:schemeClr>
              </a:buClr>
              <a:defRPr lang="de-DE" sz="900" dirty="0" smtClean="0">
                <a:solidFill>
                  <a:schemeClr val="tx1"/>
                </a:solidFill>
                <a:latin typeface="+mn-lt"/>
                <a:ea typeface="+mn-ea"/>
                <a:cs typeface="+mn-cs"/>
              </a:defRPr>
            </a:lvl3pPr>
            <a:lvl4pPr algn="l" defTabSz="763293" rtl="0" eaLnBrk="1" fontAlgn="base" hangingPunct="1">
              <a:lnSpc>
                <a:spcPct val="110000"/>
              </a:lnSpc>
              <a:defRPr lang="de-DE" sz="800" dirty="0" smtClean="0">
                <a:solidFill>
                  <a:schemeClr val="tx1"/>
                </a:solidFill>
                <a:latin typeface="+mn-lt"/>
                <a:ea typeface="+mn-ea"/>
                <a:cs typeface="+mn-cs"/>
              </a:defRPr>
            </a:lvl4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p:txBody>
      </p:sp>
      <p:sp>
        <p:nvSpPr>
          <p:cNvPr id="4" name="Rectangle 11"/>
          <p:cNvSpPr>
            <a:spLocks noGrp="1" noChangeArrowheads="1"/>
          </p:cNvSpPr>
          <p:nvPr>
            <p:ph type="sldNum" sz="quarter" idx="10"/>
          </p:nvPr>
        </p:nvSpPr>
        <p:spPr>
          <a:ln/>
        </p:spPr>
        <p:txBody>
          <a:bodyPr/>
          <a:lstStyle>
            <a:lvl1pPr>
              <a:defRPr/>
            </a:lvl1pPr>
          </a:lstStyle>
          <a:p>
            <a:pPr>
              <a:defRPr/>
            </a:pPr>
            <a:fld id="{F526C3A3-483A-4744-BF23-203C10B6A8F7}" type="slidenum">
              <a:rPr lang="de-DE">
                <a:solidFill>
                  <a:srgbClr val="898C93"/>
                </a:solidFill>
              </a:rPr>
              <a:pPr>
                <a:defRPr/>
              </a:pPr>
              <a:t>‹Nr.›</a:t>
            </a:fld>
            <a:endParaRPr lang="de-DE">
              <a:solidFill>
                <a:srgbClr val="898C93"/>
              </a:solidFill>
            </a:endParaRPr>
          </a:p>
        </p:txBody>
      </p:sp>
    </p:spTree>
    <p:extLst>
      <p:ext uri="{BB962C8B-B14F-4D97-AF65-F5344CB8AC3E}">
        <p14:creationId xmlns:p14="http://schemas.microsoft.com/office/powerpoint/2010/main" val="1081324153"/>
      </p:ext>
    </p:extLst>
  </p:cSld>
  <p:clrMapOvr>
    <a:masterClrMapping/>
  </p:clrMapOvr>
  <p:transition spd="slow">
    <p:zoom/>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el - Ganzseitiger Text zweispalti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Foliennummernplatzhalter 2"/>
          <p:cNvSpPr>
            <a:spLocks noGrp="1"/>
          </p:cNvSpPr>
          <p:nvPr>
            <p:ph type="sldNum" sz="quarter" idx="10"/>
          </p:nvPr>
        </p:nvSpPr>
        <p:spPr/>
        <p:txBody>
          <a:bodyPr/>
          <a:lstStyle/>
          <a:p>
            <a:pPr>
              <a:defRPr/>
            </a:pPr>
            <a:fld id="{B22DAE0B-7753-4CD8-9EDA-6AF531C182E6}" type="slidenum">
              <a:rPr lang="de-DE" smtClean="0">
                <a:solidFill>
                  <a:srgbClr val="898C93"/>
                </a:solidFill>
              </a:rPr>
              <a:pPr>
                <a:defRPr/>
              </a:pPr>
              <a:t>‹Nr.›</a:t>
            </a:fld>
            <a:endParaRPr lang="de-DE" dirty="0">
              <a:solidFill>
                <a:srgbClr val="898C93"/>
              </a:solidFill>
            </a:endParaRPr>
          </a:p>
        </p:txBody>
      </p:sp>
      <p:sp>
        <p:nvSpPr>
          <p:cNvPr id="5" name="Inhaltsplatzhalter 2"/>
          <p:cNvSpPr>
            <a:spLocks noGrp="1"/>
          </p:cNvSpPr>
          <p:nvPr>
            <p:ph idx="1"/>
          </p:nvPr>
        </p:nvSpPr>
        <p:spPr>
          <a:xfrm>
            <a:off x="411626" y="979136"/>
            <a:ext cx="7241249" cy="4277695"/>
          </a:xfrm>
          <a:solidFill>
            <a:schemeClr val="bg2">
              <a:lumMod val="20000"/>
              <a:lumOff val="80000"/>
            </a:schemeClr>
          </a:solidFill>
          <a:ln w="9525">
            <a:solidFill>
              <a:schemeClr val="bg2"/>
            </a:solidFill>
            <a:miter lim="800000"/>
            <a:headEnd/>
            <a:tailEnd/>
          </a:ln>
        </p:spPr>
        <p:txBody>
          <a:bodyPr vert="horz" wrap="square" lIns="78822" tIns="78822" rIns="78822" bIns="78822" numCol="2" spcCol="315288" anchor="t" anchorCtr="0" compatLnSpc="1">
            <a:prstTxWarp prst="textNoShape">
              <a:avLst/>
            </a:prstTxWarp>
          </a:bodyPr>
          <a:lstStyle>
            <a:lvl1pPr algn="l" defTabSz="763293" rtl="0" eaLnBrk="1" fontAlgn="base" hangingPunct="1">
              <a:lnSpc>
                <a:spcPct val="110000"/>
              </a:lnSpc>
              <a:defRPr lang="de-DE" sz="1200" dirty="0" smtClean="0">
                <a:solidFill>
                  <a:schemeClr val="tx1"/>
                </a:solidFill>
                <a:latin typeface="+mn-lt"/>
                <a:ea typeface="+mn-ea"/>
                <a:cs typeface="+mn-cs"/>
              </a:defRPr>
            </a:lvl1pPr>
            <a:lvl2pPr algn="l" defTabSz="763293" rtl="0" eaLnBrk="1" fontAlgn="base" hangingPunct="1">
              <a:lnSpc>
                <a:spcPct val="110000"/>
              </a:lnSpc>
              <a:defRPr lang="de-DE" sz="1100" dirty="0" smtClean="0">
                <a:solidFill>
                  <a:schemeClr val="tx1"/>
                </a:solidFill>
                <a:latin typeface="+mn-lt"/>
                <a:ea typeface="+mn-ea"/>
                <a:cs typeface="+mn-cs"/>
              </a:defRPr>
            </a:lvl2pPr>
            <a:lvl3pPr algn="l" defTabSz="763293" rtl="0" eaLnBrk="1" fontAlgn="base" hangingPunct="1">
              <a:lnSpc>
                <a:spcPct val="110000"/>
              </a:lnSpc>
              <a:buClr>
                <a:schemeClr val="accent1">
                  <a:lumMod val="75000"/>
                </a:schemeClr>
              </a:buClr>
              <a:defRPr lang="de-DE" sz="900" dirty="0" smtClean="0">
                <a:solidFill>
                  <a:schemeClr val="tx1"/>
                </a:solidFill>
                <a:latin typeface="+mn-lt"/>
                <a:ea typeface="+mn-ea"/>
                <a:cs typeface="+mn-cs"/>
              </a:defRPr>
            </a:lvl3pPr>
            <a:lvl4pPr algn="l" defTabSz="763293" rtl="0" eaLnBrk="1" fontAlgn="base" hangingPunct="1">
              <a:lnSpc>
                <a:spcPct val="110000"/>
              </a:lnSpc>
              <a:defRPr lang="de-DE" sz="800" dirty="0" smtClean="0">
                <a:solidFill>
                  <a:schemeClr val="tx1"/>
                </a:solidFill>
                <a:latin typeface="+mn-lt"/>
                <a:ea typeface="+mn-ea"/>
                <a:cs typeface="+mn-cs"/>
              </a:defRPr>
            </a:lvl4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p:txBody>
      </p:sp>
    </p:spTree>
    <p:extLst>
      <p:ext uri="{BB962C8B-B14F-4D97-AF65-F5344CB8AC3E}">
        <p14:creationId xmlns:p14="http://schemas.microsoft.com/office/powerpoint/2010/main" val="476456503"/>
      </p:ext>
    </p:extLst>
  </p:cSld>
  <p:clrMapOvr>
    <a:masterClrMapping/>
  </p:clrMapOvr>
  <p:transition spd="slow">
    <p:zoom/>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el - Text in zwei Objekten">
    <p:spTree>
      <p:nvGrpSpPr>
        <p:cNvPr id="1" name=""/>
        <p:cNvGrpSpPr/>
        <p:nvPr/>
      </p:nvGrpSpPr>
      <p:grpSpPr>
        <a:xfrm>
          <a:off x="0" y="0"/>
          <a:ext cx="0" cy="0"/>
          <a:chOff x="0" y="0"/>
          <a:chExt cx="0" cy="0"/>
        </a:xfrm>
      </p:grpSpPr>
      <p:sp>
        <p:nvSpPr>
          <p:cNvPr id="2" name="Titel 1"/>
          <p:cNvSpPr>
            <a:spLocks noGrp="1"/>
          </p:cNvSpPr>
          <p:nvPr>
            <p:ph type="title"/>
          </p:nvPr>
        </p:nvSpPr>
        <p:spPr>
          <a:xfrm>
            <a:off x="412750" y="1"/>
            <a:ext cx="5715000" cy="606666"/>
          </a:xfrm>
          <a:noFill/>
          <a:ln w="9525">
            <a:noFill/>
            <a:miter lim="800000"/>
            <a:headEnd/>
            <a:tailEnd/>
          </a:ln>
        </p:spPr>
        <p:txBody>
          <a:bodyPr vert="horz" wrap="square" lIns="0" tIns="40042" rIns="80083" bIns="40042" numCol="1" anchor="ctr" anchorCtr="0" compatLnSpc="1">
            <a:prstTxWarp prst="textNoShape">
              <a:avLst/>
            </a:prstTxWarp>
          </a:bodyPr>
          <a:lstStyle>
            <a:lvl1pPr>
              <a:defRPr lang="de-DE" sz="1600" b="1" dirty="0">
                <a:solidFill>
                  <a:schemeClr val="accent1"/>
                </a:solidFill>
                <a:latin typeface="+mj-lt"/>
                <a:ea typeface="+mj-ea"/>
                <a:cs typeface="+mj-cs"/>
              </a:defRPr>
            </a:lvl1pPr>
          </a:lstStyle>
          <a:p>
            <a:pPr lvl="0" algn="l" defTabSz="763293" rtl="0" eaLnBrk="1" fontAlgn="base" hangingPunct="1">
              <a:spcBef>
                <a:spcPct val="30000"/>
              </a:spcBef>
              <a:spcAft>
                <a:spcPct val="0"/>
              </a:spcAft>
            </a:pPr>
            <a:r>
              <a:rPr lang="de-DE" smtClean="0"/>
              <a:t>Titelmasterformat durch Klicken bearbeiten</a:t>
            </a:r>
            <a:endParaRPr lang="de-DE" dirty="0"/>
          </a:p>
        </p:txBody>
      </p:sp>
      <p:sp>
        <p:nvSpPr>
          <p:cNvPr id="3" name="Foliennummernplatzhalter 2"/>
          <p:cNvSpPr>
            <a:spLocks noGrp="1"/>
          </p:cNvSpPr>
          <p:nvPr>
            <p:ph type="sldNum" sz="quarter" idx="10"/>
          </p:nvPr>
        </p:nvSpPr>
        <p:spPr/>
        <p:txBody>
          <a:bodyPr/>
          <a:lstStyle/>
          <a:p>
            <a:pPr>
              <a:defRPr/>
            </a:pPr>
            <a:fld id="{B22DAE0B-7753-4CD8-9EDA-6AF531C182E6}" type="slidenum">
              <a:rPr lang="de-DE" smtClean="0">
                <a:solidFill>
                  <a:srgbClr val="898C93"/>
                </a:solidFill>
              </a:rPr>
              <a:pPr>
                <a:defRPr/>
              </a:pPr>
              <a:t>‹Nr.›</a:t>
            </a:fld>
            <a:endParaRPr lang="de-DE">
              <a:solidFill>
                <a:srgbClr val="898C93"/>
              </a:solidFill>
            </a:endParaRPr>
          </a:p>
        </p:txBody>
      </p:sp>
      <p:sp>
        <p:nvSpPr>
          <p:cNvPr id="5" name="Inhaltsplatzhalter 4"/>
          <p:cNvSpPr>
            <a:spLocks noGrp="1"/>
          </p:cNvSpPr>
          <p:nvPr>
            <p:ph sz="quarter" idx="11"/>
          </p:nvPr>
        </p:nvSpPr>
        <p:spPr>
          <a:xfrm>
            <a:off x="411625" y="979135"/>
            <a:ext cx="3461015" cy="4276357"/>
          </a:xfrm>
          <a:solidFill>
            <a:schemeClr val="bg2">
              <a:lumMod val="20000"/>
              <a:lumOff val="80000"/>
            </a:schemeClr>
          </a:solidFill>
          <a:ln>
            <a:solidFill>
              <a:schemeClr val="bg2"/>
            </a:solidFill>
          </a:ln>
        </p:spPr>
        <p:txBody>
          <a:bodyPr/>
          <a:lstStyle>
            <a:lvl1pPr>
              <a:defRPr sz="1200"/>
            </a:lvl1pPr>
            <a:lvl2pPr>
              <a:defRPr sz="1100"/>
            </a:lvl2pPr>
            <a:lvl3pPr>
              <a:defRPr lang="de-DE" sz="900" dirty="0" smtClean="0">
                <a:solidFill>
                  <a:schemeClr val="tx1"/>
                </a:solidFill>
                <a:latin typeface="+mn-lt"/>
                <a:ea typeface="+mn-ea"/>
                <a:cs typeface="+mn-cs"/>
              </a:defRPr>
            </a:lvl3pPr>
            <a:lvl4pPr>
              <a:defRPr sz="800"/>
            </a:lvl4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p:txBody>
      </p:sp>
      <p:sp>
        <p:nvSpPr>
          <p:cNvPr id="6" name="Inhaltsplatzhalter 4"/>
          <p:cNvSpPr>
            <a:spLocks noGrp="1"/>
          </p:cNvSpPr>
          <p:nvPr>
            <p:ph sz="quarter" idx="12"/>
          </p:nvPr>
        </p:nvSpPr>
        <p:spPr>
          <a:xfrm>
            <a:off x="4191860" y="979135"/>
            <a:ext cx="3461015" cy="4274767"/>
          </a:xfrm>
          <a:solidFill>
            <a:schemeClr val="bg2">
              <a:lumMod val="20000"/>
              <a:lumOff val="80000"/>
            </a:schemeClr>
          </a:solidFill>
          <a:ln w="9525">
            <a:solidFill>
              <a:schemeClr val="bg2"/>
            </a:solidFill>
            <a:miter lim="800000"/>
            <a:headEnd/>
            <a:tailEnd/>
          </a:ln>
        </p:spPr>
        <p:txBody>
          <a:bodyPr vert="horz" wrap="square" lIns="78822" tIns="78822" rIns="78822" bIns="78822" numCol="1" anchor="t" anchorCtr="0" compatLnSpc="1">
            <a:prstTxWarp prst="textNoShape">
              <a:avLst/>
            </a:prstTxWarp>
          </a:bodyPr>
          <a:lstStyle>
            <a:lvl1pPr algn="l" defTabSz="763293" rtl="0" eaLnBrk="1" fontAlgn="base" hangingPunct="1">
              <a:lnSpc>
                <a:spcPct val="110000"/>
              </a:lnSpc>
              <a:defRPr lang="de-DE" sz="1200" dirty="0" smtClean="0">
                <a:solidFill>
                  <a:schemeClr val="tx1"/>
                </a:solidFill>
                <a:latin typeface="+mn-lt"/>
                <a:ea typeface="+mn-ea"/>
                <a:cs typeface="+mn-cs"/>
              </a:defRPr>
            </a:lvl1pPr>
            <a:lvl2pPr algn="l" defTabSz="763293" rtl="0" eaLnBrk="1" fontAlgn="base" hangingPunct="1">
              <a:lnSpc>
                <a:spcPct val="110000"/>
              </a:lnSpc>
              <a:defRPr lang="de-DE" sz="1100" dirty="0" smtClean="0">
                <a:solidFill>
                  <a:schemeClr val="tx1"/>
                </a:solidFill>
                <a:latin typeface="+mn-lt"/>
                <a:ea typeface="+mn-ea"/>
                <a:cs typeface="+mn-cs"/>
              </a:defRPr>
            </a:lvl2pPr>
            <a:lvl3pPr algn="l" defTabSz="763293" rtl="0" eaLnBrk="1" fontAlgn="base" hangingPunct="1">
              <a:lnSpc>
                <a:spcPct val="110000"/>
              </a:lnSpc>
              <a:defRPr lang="de-DE" sz="900" dirty="0" smtClean="0">
                <a:solidFill>
                  <a:schemeClr val="tx1"/>
                </a:solidFill>
                <a:latin typeface="+mn-lt"/>
                <a:ea typeface="+mn-ea"/>
                <a:cs typeface="+mn-cs"/>
              </a:defRPr>
            </a:lvl3pPr>
            <a:lvl4pPr algn="l" defTabSz="763293" rtl="0" eaLnBrk="1" fontAlgn="base" hangingPunct="1">
              <a:lnSpc>
                <a:spcPct val="110000"/>
              </a:lnSpc>
              <a:defRPr lang="de-DE" sz="800" dirty="0" smtClean="0">
                <a:solidFill>
                  <a:schemeClr val="tx1"/>
                </a:solidFill>
                <a:latin typeface="+mn-lt"/>
                <a:ea typeface="+mn-ea"/>
                <a:cs typeface="+mn-cs"/>
              </a:defRPr>
            </a:lvl4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p:txBody>
      </p:sp>
    </p:spTree>
    <p:extLst>
      <p:ext uri="{BB962C8B-B14F-4D97-AF65-F5344CB8AC3E}">
        <p14:creationId xmlns:p14="http://schemas.microsoft.com/office/powerpoint/2010/main" val="4210713850"/>
      </p:ext>
    </p:extLst>
  </p:cSld>
  <p:clrMapOvr>
    <a:masterClrMapping/>
  </p:clrMapOvr>
  <p:transition spd="slow">
    <p:zoom/>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el - Text in zwei Objekten mit Überschriften">
    <p:spTree>
      <p:nvGrpSpPr>
        <p:cNvPr id="1" name=""/>
        <p:cNvGrpSpPr/>
        <p:nvPr/>
      </p:nvGrpSpPr>
      <p:grpSpPr>
        <a:xfrm>
          <a:off x="0" y="0"/>
          <a:ext cx="0" cy="0"/>
          <a:chOff x="0" y="0"/>
          <a:chExt cx="0" cy="0"/>
        </a:xfrm>
      </p:grpSpPr>
      <p:sp>
        <p:nvSpPr>
          <p:cNvPr id="2" name="Titel 1"/>
          <p:cNvSpPr>
            <a:spLocks noGrp="1"/>
          </p:cNvSpPr>
          <p:nvPr>
            <p:ph type="title"/>
          </p:nvPr>
        </p:nvSpPr>
        <p:spPr>
          <a:xfrm>
            <a:off x="412750" y="1"/>
            <a:ext cx="5715000" cy="606666"/>
          </a:xfrm>
          <a:noFill/>
          <a:ln w="9525">
            <a:noFill/>
            <a:miter lim="800000"/>
            <a:headEnd/>
            <a:tailEnd/>
          </a:ln>
        </p:spPr>
        <p:txBody>
          <a:bodyPr vert="horz" wrap="square" lIns="0" tIns="40042" rIns="80083" bIns="40042" numCol="1" anchor="ctr" anchorCtr="0" compatLnSpc="1">
            <a:prstTxWarp prst="textNoShape">
              <a:avLst/>
            </a:prstTxWarp>
          </a:bodyPr>
          <a:lstStyle>
            <a:lvl1pPr>
              <a:defRPr lang="de-DE" sz="1600" b="1" dirty="0">
                <a:solidFill>
                  <a:schemeClr val="accent1"/>
                </a:solidFill>
                <a:latin typeface="+mj-lt"/>
                <a:ea typeface="+mj-ea"/>
                <a:cs typeface="+mj-cs"/>
              </a:defRPr>
            </a:lvl1pPr>
          </a:lstStyle>
          <a:p>
            <a:pPr lvl="0" algn="l" defTabSz="763293" rtl="0" eaLnBrk="1" fontAlgn="base" hangingPunct="1">
              <a:spcBef>
                <a:spcPct val="30000"/>
              </a:spcBef>
              <a:spcAft>
                <a:spcPct val="0"/>
              </a:spcAft>
            </a:pPr>
            <a:r>
              <a:rPr lang="de-DE" smtClean="0"/>
              <a:t>Titelmasterformat durch Klicken bearbeiten</a:t>
            </a:r>
            <a:endParaRPr lang="de-DE" dirty="0"/>
          </a:p>
        </p:txBody>
      </p:sp>
      <p:sp>
        <p:nvSpPr>
          <p:cNvPr id="3" name="Foliennummernplatzhalter 2"/>
          <p:cNvSpPr>
            <a:spLocks noGrp="1"/>
          </p:cNvSpPr>
          <p:nvPr>
            <p:ph type="sldNum" sz="quarter" idx="10"/>
          </p:nvPr>
        </p:nvSpPr>
        <p:spPr/>
        <p:txBody>
          <a:bodyPr/>
          <a:lstStyle/>
          <a:p>
            <a:pPr>
              <a:defRPr/>
            </a:pPr>
            <a:fld id="{B22DAE0B-7753-4CD8-9EDA-6AF531C182E6}" type="slidenum">
              <a:rPr lang="de-DE" smtClean="0">
                <a:solidFill>
                  <a:srgbClr val="898C93"/>
                </a:solidFill>
              </a:rPr>
              <a:pPr>
                <a:defRPr/>
              </a:pPr>
              <a:t>‹Nr.›</a:t>
            </a:fld>
            <a:endParaRPr lang="de-DE">
              <a:solidFill>
                <a:srgbClr val="898C93"/>
              </a:solidFill>
            </a:endParaRPr>
          </a:p>
        </p:txBody>
      </p:sp>
      <p:sp>
        <p:nvSpPr>
          <p:cNvPr id="5" name="Inhaltsplatzhalter 4"/>
          <p:cNvSpPr>
            <a:spLocks noGrp="1"/>
          </p:cNvSpPr>
          <p:nvPr>
            <p:ph sz="quarter" idx="11"/>
          </p:nvPr>
        </p:nvSpPr>
        <p:spPr>
          <a:xfrm>
            <a:off x="411625" y="1191467"/>
            <a:ext cx="3461015" cy="4064025"/>
          </a:xfrm>
          <a:solidFill>
            <a:schemeClr val="bg2">
              <a:lumMod val="20000"/>
              <a:lumOff val="80000"/>
            </a:schemeClr>
          </a:solidFill>
          <a:ln>
            <a:solidFill>
              <a:schemeClr val="bg2"/>
            </a:solidFill>
          </a:ln>
        </p:spPr>
        <p:txBody>
          <a:bodyPr/>
          <a:lstStyle>
            <a:lvl1pPr>
              <a:defRPr sz="1200"/>
            </a:lvl1pPr>
            <a:lvl2pPr>
              <a:defRPr sz="1100"/>
            </a:lvl2pPr>
            <a:lvl3pPr>
              <a:defRPr lang="de-DE" sz="900" dirty="0" smtClean="0">
                <a:solidFill>
                  <a:schemeClr val="tx1"/>
                </a:solidFill>
                <a:latin typeface="+mn-lt"/>
                <a:ea typeface="+mn-ea"/>
                <a:cs typeface="+mn-cs"/>
              </a:defRPr>
            </a:lvl3pPr>
            <a:lvl4pPr>
              <a:defRPr sz="800"/>
            </a:lvl4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p:txBody>
      </p:sp>
      <p:sp>
        <p:nvSpPr>
          <p:cNvPr id="6" name="Inhaltsplatzhalter 4"/>
          <p:cNvSpPr>
            <a:spLocks noGrp="1"/>
          </p:cNvSpPr>
          <p:nvPr>
            <p:ph sz="quarter" idx="12"/>
          </p:nvPr>
        </p:nvSpPr>
        <p:spPr>
          <a:xfrm>
            <a:off x="4191860" y="1177102"/>
            <a:ext cx="3461015" cy="4076800"/>
          </a:xfrm>
          <a:solidFill>
            <a:schemeClr val="bg2">
              <a:lumMod val="20000"/>
              <a:lumOff val="80000"/>
            </a:schemeClr>
          </a:solidFill>
          <a:ln w="9525">
            <a:solidFill>
              <a:schemeClr val="bg2"/>
            </a:solidFill>
            <a:miter lim="800000"/>
            <a:headEnd/>
            <a:tailEnd/>
          </a:ln>
        </p:spPr>
        <p:txBody>
          <a:bodyPr vert="horz" wrap="square" lIns="78822" tIns="78822" rIns="78822" bIns="78822" numCol="1" anchor="t" anchorCtr="0" compatLnSpc="1">
            <a:prstTxWarp prst="textNoShape">
              <a:avLst/>
            </a:prstTxWarp>
          </a:bodyPr>
          <a:lstStyle>
            <a:lvl1pPr algn="l" defTabSz="763293" rtl="0" eaLnBrk="1" fontAlgn="base" hangingPunct="1">
              <a:lnSpc>
                <a:spcPct val="110000"/>
              </a:lnSpc>
              <a:defRPr lang="de-DE" sz="1200" dirty="0" smtClean="0">
                <a:solidFill>
                  <a:schemeClr val="tx1"/>
                </a:solidFill>
                <a:latin typeface="+mn-lt"/>
                <a:ea typeface="+mn-ea"/>
                <a:cs typeface="+mn-cs"/>
              </a:defRPr>
            </a:lvl1pPr>
            <a:lvl2pPr algn="l" defTabSz="763293" rtl="0" eaLnBrk="1" fontAlgn="base" hangingPunct="1">
              <a:lnSpc>
                <a:spcPct val="110000"/>
              </a:lnSpc>
              <a:defRPr lang="de-DE" sz="1100" dirty="0" smtClean="0">
                <a:solidFill>
                  <a:schemeClr val="tx1"/>
                </a:solidFill>
                <a:latin typeface="+mn-lt"/>
                <a:ea typeface="+mn-ea"/>
                <a:cs typeface="+mn-cs"/>
              </a:defRPr>
            </a:lvl2pPr>
            <a:lvl3pPr algn="l" defTabSz="763293" rtl="0" eaLnBrk="1" fontAlgn="base" hangingPunct="1">
              <a:lnSpc>
                <a:spcPct val="110000"/>
              </a:lnSpc>
              <a:defRPr lang="de-DE" sz="900" dirty="0" smtClean="0">
                <a:solidFill>
                  <a:schemeClr val="tx1"/>
                </a:solidFill>
                <a:latin typeface="+mn-lt"/>
                <a:ea typeface="+mn-ea"/>
                <a:cs typeface="+mn-cs"/>
              </a:defRPr>
            </a:lvl3pPr>
            <a:lvl4pPr algn="l" defTabSz="763293" rtl="0" eaLnBrk="1" fontAlgn="base" hangingPunct="1">
              <a:lnSpc>
                <a:spcPct val="110000"/>
              </a:lnSpc>
              <a:defRPr lang="de-DE" sz="800" dirty="0" smtClean="0">
                <a:solidFill>
                  <a:schemeClr val="tx1"/>
                </a:solidFill>
                <a:latin typeface="+mn-lt"/>
                <a:ea typeface="+mn-ea"/>
                <a:cs typeface="+mn-cs"/>
              </a:defRPr>
            </a:lvl4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p:txBody>
      </p:sp>
      <p:sp>
        <p:nvSpPr>
          <p:cNvPr id="10" name="Textplatzhalter 9"/>
          <p:cNvSpPr>
            <a:spLocks noGrp="1"/>
          </p:cNvSpPr>
          <p:nvPr>
            <p:ph type="body" sz="quarter" idx="13"/>
          </p:nvPr>
        </p:nvSpPr>
        <p:spPr>
          <a:xfrm>
            <a:off x="411625" y="979135"/>
            <a:ext cx="3461015" cy="227500"/>
          </a:xfrm>
          <a:gradFill rotWithShape="1">
            <a:gsLst>
              <a:gs pos="0">
                <a:schemeClr val="accent2"/>
              </a:gs>
              <a:gs pos="100000">
                <a:schemeClr val="accent2">
                  <a:lumMod val="50000"/>
                </a:schemeClr>
              </a:gs>
            </a:gsLst>
            <a:lin ang="5400000" scaled="1"/>
          </a:gradFill>
          <a:ln w="6350" algn="ctr">
            <a:noFill/>
            <a:miter lim="800000"/>
            <a:headEnd/>
            <a:tailEnd/>
          </a:ln>
          <a:effectLst/>
        </p:spPr>
        <p:txBody>
          <a:bodyPr lIns="63058" tIns="63058" rIns="63058" bIns="63058" anchor="ctr"/>
          <a:lstStyle>
            <a:lvl1pPr>
              <a:buNone/>
              <a:defRPr>
                <a:solidFill>
                  <a:schemeClr val="bg1"/>
                </a:solidFill>
              </a:defRPr>
            </a:lvl1pPr>
            <a:lvl5pPr marL="0" indent="0" algn="l" defTabSz="763293" rtl="0" eaLnBrk="0" fontAlgn="base" hangingPunct="0">
              <a:lnSpc>
                <a:spcPct val="90000"/>
              </a:lnSpc>
              <a:spcBef>
                <a:spcPct val="0"/>
              </a:spcBef>
              <a:spcAft>
                <a:spcPct val="0"/>
              </a:spcAft>
              <a:buNone/>
              <a:defRPr lang="de-DE" sz="1200" b="1" kern="1200" dirty="0">
                <a:solidFill>
                  <a:schemeClr val="bg1"/>
                </a:solidFill>
                <a:latin typeface="Tahoma" pitchFamily="34" charset="0"/>
                <a:ea typeface="+mn-ea"/>
                <a:cs typeface="+mn-cs"/>
              </a:defRPr>
            </a:lvl5pPr>
          </a:lstStyle>
          <a:p>
            <a:pPr lvl="0"/>
            <a:r>
              <a:rPr lang="de-DE" smtClean="0"/>
              <a:t>Textmasterformat bearbeiten</a:t>
            </a:r>
          </a:p>
        </p:txBody>
      </p:sp>
      <p:sp>
        <p:nvSpPr>
          <p:cNvPr id="11" name="Textplatzhalter 9"/>
          <p:cNvSpPr>
            <a:spLocks noGrp="1"/>
          </p:cNvSpPr>
          <p:nvPr>
            <p:ph type="body" sz="quarter" idx="14"/>
          </p:nvPr>
        </p:nvSpPr>
        <p:spPr>
          <a:xfrm>
            <a:off x="4191860" y="979135"/>
            <a:ext cx="3461015" cy="226531"/>
          </a:xfrm>
          <a:gradFill rotWithShape="1">
            <a:gsLst>
              <a:gs pos="0">
                <a:schemeClr val="accent2"/>
              </a:gs>
              <a:gs pos="100000">
                <a:schemeClr val="accent2">
                  <a:lumMod val="50000"/>
                </a:schemeClr>
              </a:gs>
            </a:gsLst>
            <a:lin ang="5400000" scaled="1"/>
          </a:gradFill>
          <a:ln w="6350" algn="ctr">
            <a:noFill/>
            <a:miter lim="800000"/>
            <a:headEnd/>
            <a:tailEnd/>
          </a:ln>
          <a:effectLst/>
        </p:spPr>
        <p:txBody>
          <a:bodyPr vert="horz" wrap="square" lIns="63058" tIns="63058" rIns="63058" bIns="63058" numCol="1" anchor="ctr" anchorCtr="0" compatLnSpc="1">
            <a:prstTxWarp prst="textNoShape">
              <a:avLst/>
            </a:prstTxWarp>
          </a:bodyPr>
          <a:lstStyle>
            <a:lvl1pPr>
              <a:buNone/>
              <a:defRPr lang="de-DE" sz="1200" smtClean="0">
                <a:solidFill>
                  <a:schemeClr val="bg1"/>
                </a:solidFill>
                <a:latin typeface="+mn-lt"/>
                <a:ea typeface="+mn-ea"/>
                <a:cs typeface="+mn-cs"/>
              </a:defRPr>
            </a:lvl1pPr>
            <a:lvl5pPr marL="0" indent="0" algn="l" defTabSz="763293" rtl="0" eaLnBrk="0" fontAlgn="base" hangingPunct="0">
              <a:lnSpc>
                <a:spcPct val="90000"/>
              </a:lnSpc>
              <a:spcBef>
                <a:spcPct val="0"/>
              </a:spcBef>
              <a:spcAft>
                <a:spcPct val="0"/>
              </a:spcAft>
              <a:buNone/>
              <a:defRPr lang="de-DE" sz="1200" b="1" kern="1200" dirty="0">
                <a:solidFill>
                  <a:schemeClr val="bg1"/>
                </a:solidFill>
                <a:latin typeface="Tahoma" pitchFamily="34" charset="0"/>
                <a:ea typeface="+mn-ea"/>
                <a:cs typeface="+mn-cs"/>
              </a:defRPr>
            </a:lvl5pPr>
          </a:lstStyle>
          <a:p>
            <a:pPr marL="233576" lvl="0" indent="-233576" algn="l" defTabSz="763293" rtl="0" eaLnBrk="1" fontAlgn="base" hangingPunct="1">
              <a:lnSpc>
                <a:spcPct val="110000"/>
              </a:lnSpc>
              <a:spcBef>
                <a:spcPct val="50000"/>
              </a:spcBef>
              <a:spcAft>
                <a:spcPct val="0"/>
              </a:spcAft>
              <a:buClr>
                <a:schemeClr val="accent2"/>
              </a:buClr>
              <a:buSzPct val="90000"/>
              <a:buFont typeface="Wingdings" pitchFamily="2" charset="2"/>
              <a:buNone/>
            </a:pPr>
            <a:r>
              <a:rPr lang="de-DE" smtClean="0"/>
              <a:t>Textmasterformat bearbeiten</a:t>
            </a:r>
          </a:p>
        </p:txBody>
      </p:sp>
    </p:spTree>
    <p:extLst>
      <p:ext uri="{BB962C8B-B14F-4D97-AF65-F5344CB8AC3E}">
        <p14:creationId xmlns:p14="http://schemas.microsoft.com/office/powerpoint/2010/main" val="3568156430"/>
      </p:ext>
    </p:extLst>
  </p:cSld>
  <p:clrMapOvr>
    <a:masterClrMapping/>
  </p:clrMapOvr>
  <p:transition spd="slow">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32250" y="134984"/>
            <a:ext cx="7200000" cy="412533"/>
          </a:xfrm>
          <a:prstGeom prst="rect">
            <a:avLst/>
          </a:prstGeom>
        </p:spPr>
        <p:txBody>
          <a:bodyPr lIns="79065" tIns="39533" rIns="79065" bIns="39533" anchor="ctr" anchorCtr="0">
            <a:noAutofit/>
          </a:bodyPr>
          <a:lstStyle>
            <a:lvl1pPr algn="ctr">
              <a:defRPr sz="1800" b="1">
                <a:solidFill>
                  <a:srgbClr val="58585A"/>
                </a:solidFill>
              </a:defRPr>
            </a:lvl1pPr>
          </a:lstStyle>
          <a:p>
            <a:r>
              <a:rPr lang="de-DE" dirty="0" smtClean="0"/>
              <a:t>Titelmasterformat durch Klicken bearbeiten</a:t>
            </a:r>
            <a:endParaRPr lang="de-DE" dirty="0"/>
          </a:p>
        </p:txBody>
      </p:sp>
      <p:sp>
        <p:nvSpPr>
          <p:cNvPr id="6" name="Datumsplatzhalter 3"/>
          <p:cNvSpPr>
            <a:spLocks noGrp="1"/>
          </p:cNvSpPr>
          <p:nvPr>
            <p:ph type="dt" sz="half" idx="2"/>
          </p:nvPr>
        </p:nvSpPr>
        <p:spPr>
          <a:xfrm>
            <a:off x="432251" y="5589570"/>
            <a:ext cx="1881717" cy="180000"/>
          </a:xfrm>
          <a:prstGeom prst="rect">
            <a:avLst/>
          </a:prstGeom>
        </p:spPr>
        <p:txBody>
          <a:bodyPr/>
          <a:lstStyle>
            <a:lvl1pPr>
              <a:defRPr sz="600">
                <a:solidFill>
                  <a:srgbClr val="58585A"/>
                </a:solidFill>
              </a:defRPr>
            </a:lvl1pPr>
          </a:lstStyle>
          <a:p>
            <a:r>
              <a:rPr lang="de-DE" smtClean="0"/>
              <a:t>© DWS‐ Steuerberater Online </a:t>
            </a:r>
            <a:endParaRPr lang="de-DE"/>
          </a:p>
        </p:txBody>
      </p:sp>
      <p:sp>
        <p:nvSpPr>
          <p:cNvPr id="8" name="Fußzeilenplatzhalter 4"/>
          <p:cNvSpPr>
            <a:spLocks noGrp="1"/>
          </p:cNvSpPr>
          <p:nvPr>
            <p:ph type="ftr" sz="quarter" idx="3"/>
          </p:nvPr>
        </p:nvSpPr>
        <p:spPr>
          <a:xfrm>
            <a:off x="2755371" y="5589570"/>
            <a:ext cx="2553758" cy="180000"/>
          </a:xfrm>
          <a:prstGeom prst="rect">
            <a:avLst/>
          </a:prstGeom>
        </p:spPr>
        <p:txBody>
          <a:bodyPr/>
          <a:lstStyle>
            <a:lvl1pPr algn="ctr">
              <a:defRPr sz="600">
                <a:solidFill>
                  <a:srgbClr val="58585A"/>
                </a:solidFill>
              </a:defRPr>
            </a:lvl1pPr>
          </a:lstStyle>
          <a:p>
            <a:r>
              <a:rPr lang="de-DE" smtClean="0"/>
              <a:t>Dipl.-Kfm. Dr. Horst Vinken, StB/WP </a:t>
            </a:r>
            <a:endParaRPr lang="de-DE" dirty="0"/>
          </a:p>
        </p:txBody>
      </p:sp>
      <p:sp>
        <p:nvSpPr>
          <p:cNvPr id="9" name="Foliennummernplatzhalter 5"/>
          <p:cNvSpPr>
            <a:spLocks noGrp="1"/>
          </p:cNvSpPr>
          <p:nvPr>
            <p:ph type="sldNum" sz="quarter" idx="4"/>
          </p:nvPr>
        </p:nvSpPr>
        <p:spPr>
          <a:xfrm>
            <a:off x="6163103" y="5589570"/>
            <a:ext cx="1881717" cy="180000"/>
          </a:xfrm>
          <a:prstGeom prst="rect">
            <a:avLst/>
          </a:prstGeom>
        </p:spPr>
        <p:txBody>
          <a:bodyPr/>
          <a:lstStyle>
            <a:lvl1pPr>
              <a:defRPr sz="1000">
                <a:solidFill>
                  <a:srgbClr val="58585A"/>
                </a:solidFill>
              </a:defRPr>
            </a:lvl1pPr>
          </a:lstStyle>
          <a:p>
            <a:fld id="{D5B5FB44-7B44-4C6D-90E5-27058A6DA504}" type="slidenum">
              <a:rPr lang="de-DE" smtClean="0"/>
              <a:pPr/>
              <a:t>‹Nr.›</a:t>
            </a:fld>
            <a:endParaRPr lang="de-DE"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el - drei Objekte II">
    <p:spTree>
      <p:nvGrpSpPr>
        <p:cNvPr id="1" name=""/>
        <p:cNvGrpSpPr/>
        <p:nvPr/>
      </p:nvGrpSpPr>
      <p:grpSpPr>
        <a:xfrm>
          <a:off x="0" y="0"/>
          <a:ext cx="0" cy="0"/>
          <a:chOff x="0" y="0"/>
          <a:chExt cx="0" cy="0"/>
        </a:xfrm>
      </p:grpSpPr>
      <p:sp>
        <p:nvSpPr>
          <p:cNvPr id="2" name="Titel 1"/>
          <p:cNvSpPr>
            <a:spLocks noGrp="1"/>
          </p:cNvSpPr>
          <p:nvPr>
            <p:ph type="title"/>
          </p:nvPr>
        </p:nvSpPr>
        <p:spPr>
          <a:xfrm>
            <a:off x="412750" y="1"/>
            <a:ext cx="5715000" cy="606666"/>
          </a:xfrm>
        </p:spPr>
        <p:txBody>
          <a:bodyPr/>
          <a:lstStyle/>
          <a:p>
            <a:r>
              <a:rPr lang="de-DE" smtClean="0"/>
              <a:t>Titelmasterformat durch Klicken bearbeiten</a:t>
            </a:r>
            <a:endParaRPr lang="de-DE" dirty="0"/>
          </a:p>
        </p:txBody>
      </p:sp>
      <p:sp>
        <p:nvSpPr>
          <p:cNvPr id="3" name="Foliennummernplatzhalter 2"/>
          <p:cNvSpPr>
            <a:spLocks noGrp="1"/>
          </p:cNvSpPr>
          <p:nvPr>
            <p:ph type="sldNum" sz="quarter" idx="10"/>
          </p:nvPr>
        </p:nvSpPr>
        <p:spPr/>
        <p:txBody>
          <a:bodyPr/>
          <a:lstStyle/>
          <a:p>
            <a:pPr>
              <a:defRPr/>
            </a:pPr>
            <a:fld id="{B22DAE0B-7753-4CD8-9EDA-6AF531C182E6}" type="slidenum">
              <a:rPr lang="de-DE" smtClean="0">
                <a:solidFill>
                  <a:srgbClr val="898C93"/>
                </a:solidFill>
              </a:rPr>
              <a:pPr>
                <a:defRPr/>
              </a:pPr>
              <a:t>‹Nr.›</a:t>
            </a:fld>
            <a:endParaRPr lang="de-DE">
              <a:solidFill>
                <a:srgbClr val="898C93"/>
              </a:solidFill>
            </a:endParaRPr>
          </a:p>
        </p:txBody>
      </p:sp>
      <p:sp>
        <p:nvSpPr>
          <p:cNvPr id="5" name="Inhaltsplatzhalter 4"/>
          <p:cNvSpPr>
            <a:spLocks noGrp="1"/>
          </p:cNvSpPr>
          <p:nvPr>
            <p:ph sz="quarter" idx="11"/>
          </p:nvPr>
        </p:nvSpPr>
        <p:spPr>
          <a:xfrm>
            <a:off x="411625" y="979135"/>
            <a:ext cx="3461015" cy="2002411"/>
          </a:xfrm>
          <a:solidFill>
            <a:schemeClr val="bg2">
              <a:lumMod val="20000"/>
              <a:lumOff val="80000"/>
            </a:schemeClr>
          </a:solidFill>
          <a:ln>
            <a:solidFill>
              <a:schemeClr val="bg2"/>
            </a:solidFill>
          </a:ln>
        </p:spPr>
        <p:txBody>
          <a:bodyPr/>
          <a:lstStyle>
            <a:lvl1pPr>
              <a:defRPr lang="de-DE" sz="1200" dirty="0" smtClean="0">
                <a:solidFill>
                  <a:schemeClr val="tx1"/>
                </a:solidFill>
                <a:latin typeface="+mn-lt"/>
                <a:ea typeface="+mn-ea"/>
                <a:cs typeface="+mn-cs"/>
              </a:defRPr>
            </a:lvl1pPr>
            <a:lvl2pPr>
              <a:defRPr lang="de-DE" sz="1100" dirty="0" smtClean="0">
                <a:solidFill>
                  <a:schemeClr val="tx1"/>
                </a:solidFill>
                <a:latin typeface="+mn-lt"/>
                <a:ea typeface="+mn-ea"/>
                <a:cs typeface="+mn-cs"/>
              </a:defRPr>
            </a:lvl2pPr>
            <a:lvl3pPr>
              <a:defRPr lang="de-DE" sz="900" dirty="0" smtClean="0">
                <a:solidFill>
                  <a:schemeClr val="tx1"/>
                </a:solidFill>
                <a:latin typeface="+mn-lt"/>
                <a:ea typeface="+mn-ea"/>
                <a:cs typeface="+mn-cs"/>
              </a:defRPr>
            </a:lvl3pPr>
            <a:lvl4pPr>
              <a:defRPr lang="de-DE" sz="800" dirty="0" smtClean="0">
                <a:solidFill>
                  <a:schemeClr val="tx1"/>
                </a:solidFill>
                <a:latin typeface="+mn-lt"/>
                <a:ea typeface="+mn-ea"/>
                <a:cs typeface="+mn-cs"/>
              </a:defRPr>
            </a:lvl4pPr>
          </a:lstStyle>
          <a:p>
            <a:pPr marL="233576" lvl="0" indent="-233576" algn="l" defTabSz="763293" rtl="0" eaLnBrk="1" fontAlgn="base" hangingPunct="1">
              <a:lnSpc>
                <a:spcPct val="110000"/>
              </a:lnSpc>
              <a:spcBef>
                <a:spcPct val="50000"/>
              </a:spcBef>
              <a:spcAft>
                <a:spcPct val="0"/>
              </a:spcAft>
              <a:buClr>
                <a:schemeClr val="hlink"/>
              </a:buClr>
              <a:buFont typeface="Wingdings" pitchFamily="2" charset="2"/>
              <a:buChar char="n"/>
            </a:pPr>
            <a:r>
              <a:rPr lang="de-DE" smtClean="0"/>
              <a:t>Textmasterformat bearbeiten</a:t>
            </a:r>
          </a:p>
          <a:p>
            <a:pPr marL="233576" lvl="1" indent="-233576" algn="l" defTabSz="763293" rtl="0" eaLnBrk="1" fontAlgn="base" hangingPunct="1">
              <a:lnSpc>
                <a:spcPct val="110000"/>
              </a:lnSpc>
              <a:spcBef>
                <a:spcPct val="50000"/>
              </a:spcBef>
              <a:spcAft>
                <a:spcPct val="0"/>
              </a:spcAft>
              <a:buClr>
                <a:schemeClr val="hlink"/>
              </a:buClr>
              <a:buFont typeface="Wingdings" pitchFamily="2" charset="2"/>
              <a:buChar char="n"/>
            </a:pPr>
            <a:r>
              <a:rPr lang="de-DE" smtClean="0"/>
              <a:t>Zweite Ebene</a:t>
            </a:r>
          </a:p>
          <a:p>
            <a:pPr marL="233576" lvl="2" indent="-233576" algn="l" defTabSz="763293" rtl="0" eaLnBrk="1" fontAlgn="base" hangingPunct="1">
              <a:lnSpc>
                <a:spcPct val="110000"/>
              </a:lnSpc>
              <a:spcBef>
                <a:spcPct val="50000"/>
              </a:spcBef>
              <a:spcAft>
                <a:spcPct val="0"/>
              </a:spcAft>
              <a:buClr>
                <a:schemeClr val="hlink"/>
              </a:buClr>
              <a:buFont typeface="Wingdings" pitchFamily="2" charset="2"/>
              <a:buChar char="n"/>
            </a:pPr>
            <a:r>
              <a:rPr lang="de-DE" smtClean="0"/>
              <a:t>Dritte Ebene</a:t>
            </a:r>
          </a:p>
          <a:p>
            <a:pPr marL="233576" lvl="3" indent="-233576" algn="l" defTabSz="763293" rtl="0" eaLnBrk="1" fontAlgn="base" hangingPunct="1">
              <a:lnSpc>
                <a:spcPct val="110000"/>
              </a:lnSpc>
              <a:spcBef>
                <a:spcPct val="50000"/>
              </a:spcBef>
              <a:spcAft>
                <a:spcPct val="0"/>
              </a:spcAft>
              <a:buClr>
                <a:schemeClr val="hlink"/>
              </a:buClr>
              <a:buFont typeface="Wingdings" pitchFamily="2" charset="2"/>
              <a:buChar char="n"/>
            </a:pPr>
            <a:r>
              <a:rPr lang="de-DE" smtClean="0"/>
              <a:t>Vierte Ebene</a:t>
            </a:r>
          </a:p>
        </p:txBody>
      </p:sp>
      <p:sp>
        <p:nvSpPr>
          <p:cNvPr id="6" name="Inhaltsplatzhalter 4"/>
          <p:cNvSpPr>
            <a:spLocks noGrp="1"/>
          </p:cNvSpPr>
          <p:nvPr>
            <p:ph sz="quarter" idx="12"/>
          </p:nvPr>
        </p:nvSpPr>
        <p:spPr>
          <a:xfrm>
            <a:off x="411625" y="3253082"/>
            <a:ext cx="3461015" cy="2002411"/>
          </a:xfrm>
          <a:solidFill>
            <a:schemeClr val="bg2">
              <a:lumMod val="20000"/>
              <a:lumOff val="80000"/>
            </a:schemeClr>
          </a:solidFill>
          <a:ln>
            <a:solidFill>
              <a:schemeClr val="bg2"/>
            </a:solidFill>
          </a:ln>
        </p:spPr>
        <p:txBody>
          <a:bodyPr/>
          <a:lstStyle>
            <a:lvl1pPr>
              <a:defRPr lang="de-DE" sz="1200" dirty="0" smtClean="0">
                <a:solidFill>
                  <a:schemeClr val="tx1"/>
                </a:solidFill>
                <a:latin typeface="+mn-lt"/>
                <a:ea typeface="+mn-ea"/>
                <a:cs typeface="+mn-cs"/>
              </a:defRPr>
            </a:lvl1pPr>
            <a:lvl2pPr>
              <a:defRPr lang="de-DE" sz="1100" dirty="0" smtClean="0">
                <a:solidFill>
                  <a:schemeClr val="tx1"/>
                </a:solidFill>
                <a:latin typeface="+mn-lt"/>
                <a:ea typeface="+mn-ea"/>
                <a:cs typeface="+mn-cs"/>
              </a:defRPr>
            </a:lvl2pPr>
            <a:lvl3pPr>
              <a:defRPr lang="de-DE" sz="900" dirty="0" smtClean="0">
                <a:solidFill>
                  <a:schemeClr val="tx1"/>
                </a:solidFill>
                <a:latin typeface="+mn-lt"/>
                <a:ea typeface="+mn-ea"/>
                <a:cs typeface="+mn-cs"/>
              </a:defRPr>
            </a:lvl3pPr>
            <a:lvl4pPr>
              <a:defRPr lang="de-DE" sz="800" dirty="0" smtClean="0">
                <a:solidFill>
                  <a:schemeClr val="tx1"/>
                </a:solidFill>
                <a:latin typeface="+mn-lt"/>
                <a:ea typeface="+mn-ea"/>
                <a:cs typeface="+mn-cs"/>
              </a:defRPr>
            </a:lvl4pPr>
          </a:lstStyle>
          <a:p>
            <a:pPr marL="233576" lvl="0" indent="-233576" algn="l" defTabSz="763293" rtl="0" eaLnBrk="1" fontAlgn="base" hangingPunct="1">
              <a:lnSpc>
                <a:spcPct val="110000"/>
              </a:lnSpc>
              <a:spcBef>
                <a:spcPct val="50000"/>
              </a:spcBef>
              <a:spcAft>
                <a:spcPct val="0"/>
              </a:spcAft>
              <a:buClr>
                <a:schemeClr val="hlink"/>
              </a:buClr>
              <a:buFont typeface="Wingdings" pitchFamily="2" charset="2"/>
              <a:buChar char="n"/>
            </a:pPr>
            <a:r>
              <a:rPr lang="de-DE" smtClean="0"/>
              <a:t>Textmasterformat bearbeiten</a:t>
            </a:r>
          </a:p>
          <a:p>
            <a:pPr marL="233576" lvl="1" indent="-233576" algn="l" defTabSz="763293" rtl="0" eaLnBrk="1" fontAlgn="base" hangingPunct="1">
              <a:lnSpc>
                <a:spcPct val="110000"/>
              </a:lnSpc>
              <a:spcBef>
                <a:spcPct val="50000"/>
              </a:spcBef>
              <a:spcAft>
                <a:spcPct val="0"/>
              </a:spcAft>
              <a:buClr>
                <a:schemeClr val="hlink"/>
              </a:buClr>
              <a:buFont typeface="Wingdings" pitchFamily="2" charset="2"/>
              <a:buChar char="n"/>
            </a:pPr>
            <a:r>
              <a:rPr lang="de-DE" smtClean="0"/>
              <a:t>Zweite Ebene</a:t>
            </a:r>
          </a:p>
          <a:p>
            <a:pPr marL="233576" lvl="2" indent="-233576" algn="l" defTabSz="763293" rtl="0" eaLnBrk="1" fontAlgn="base" hangingPunct="1">
              <a:lnSpc>
                <a:spcPct val="110000"/>
              </a:lnSpc>
              <a:spcBef>
                <a:spcPct val="50000"/>
              </a:spcBef>
              <a:spcAft>
                <a:spcPct val="0"/>
              </a:spcAft>
              <a:buClr>
                <a:schemeClr val="hlink"/>
              </a:buClr>
              <a:buFont typeface="Wingdings" pitchFamily="2" charset="2"/>
              <a:buChar char="n"/>
            </a:pPr>
            <a:r>
              <a:rPr lang="de-DE" smtClean="0"/>
              <a:t>Dritte Ebene</a:t>
            </a:r>
          </a:p>
          <a:p>
            <a:pPr marL="233576" lvl="3" indent="-233576" algn="l" defTabSz="763293" rtl="0" eaLnBrk="1" fontAlgn="base" hangingPunct="1">
              <a:lnSpc>
                <a:spcPct val="110000"/>
              </a:lnSpc>
              <a:spcBef>
                <a:spcPct val="50000"/>
              </a:spcBef>
              <a:spcAft>
                <a:spcPct val="0"/>
              </a:spcAft>
              <a:buClr>
                <a:schemeClr val="hlink"/>
              </a:buClr>
              <a:buFont typeface="Wingdings" pitchFamily="2" charset="2"/>
              <a:buChar char="n"/>
            </a:pPr>
            <a:r>
              <a:rPr lang="de-DE" smtClean="0"/>
              <a:t>Vierte Ebene</a:t>
            </a:r>
          </a:p>
        </p:txBody>
      </p:sp>
      <p:sp>
        <p:nvSpPr>
          <p:cNvPr id="8" name="Inhaltsplatzhalter 4"/>
          <p:cNvSpPr>
            <a:spLocks noGrp="1"/>
          </p:cNvSpPr>
          <p:nvPr>
            <p:ph sz="quarter" idx="14"/>
          </p:nvPr>
        </p:nvSpPr>
        <p:spPr>
          <a:xfrm>
            <a:off x="4190460" y="979135"/>
            <a:ext cx="3461015" cy="4276358"/>
          </a:xfrm>
          <a:solidFill>
            <a:schemeClr val="bg2">
              <a:lumMod val="20000"/>
              <a:lumOff val="80000"/>
            </a:schemeClr>
          </a:solidFill>
          <a:ln>
            <a:solidFill>
              <a:schemeClr val="bg2"/>
            </a:solidFill>
          </a:ln>
        </p:spPr>
        <p:txBody>
          <a:bodyPr/>
          <a:lstStyle>
            <a:lvl1pPr>
              <a:defRPr lang="de-DE" sz="1200" dirty="0" smtClean="0">
                <a:solidFill>
                  <a:schemeClr val="tx1"/>
                </a:solidFill>
                <a:latin typeface="+mn-lt"/>
                <a:ea typeface="+mn-ea"/>
                <a:cs typeface="+mn-cs"/>
              </a:defRPr>
            </a:lvl1pPr>
            <a:lvl2pPr>
              <a:defRPr lang="de-DE" sz="1100" dirty="0" smtClean="0">
                <a:solidFill>
                  <a:schemeClr val="tx1"/>
                </a:solidFill>
                <a:latin typeface="+mn-lt"/>
                <a:ea typeface="+mn-ea"/>
                <a:cs typeface="+mn-cs"/>
              </a:defRPr>
            </a:lvl2pPr>
            <a:lvl3pPr>
              <a:defRPr lang="de-DE" sz="900" dirty="0" smtClean="0">
                <a:solidFill>
                  <a:schemeClr val="tx1"/>
                </a:solidFill>
                <a:latin typeface="+mn-lt"/>
                <a:ea typeface="+mn-ea"/>
                <a:cs typeface="+mn-cs"/>
              </a:defRPr>
            </a:lvl3pPr>
            <a:lvl4pPr>
              <a:defRPr lang="de-DE" sz="800" dirty="0" smtClean="0">
                <a:solidFill>
                  <a:schemeClr val="tx1"/>
                </a:solidFill>
                <a:latin typeface="+mn-lt"/>
                <a:ea typeface="+mn-ea"/>
                <a:cs typeface="+mn-cs"/>
              </a:defRPr>
            </a:lvl4pPr>
          </a:lstStyle>
          <a:p>
            <a:pPr marL="233576" lvl="0" indent="-233576" algn="l" defTabSz="763293" rtl="0" eaLnBrk="1" fontAlgn="base" hangingPunct="1">
              <a:lnSpc>
                <a:spcPct val="110000"/>
              </a:lnSpc>
              <a:spcBef>
                <a:spcPct val="50000"/>
              </a:spcBef>
              <a:spcAft>
                <a:spcPct val="0"/>
              </a:spcAft>
              <a:buClr>
                <a:schemeClr val="hlink"/>
              </a:buClr>
              <a:buFont typeface="Wingdings" pitchFamily="2" charset="2"/>
              <a:buChar char="n"/>
            </a:pPr>
            <a:r>
              <a:rPr lang="de-DE" smtClean="0"/>
              <a:t>Textmasterformat bearbeiten</a:t>
            </a:r>
          </a:p>
          <a:p>
            <a:pPr marL="233576" lvl="1" indent="-233576" algn="l" defTabSz="763293" rtl="0" eaLnBrk="1" fontAlgn="base" hangingPunct="1">
              <a:lnSpc>
                <a:spcPct val="110000"/>
              </a:lnSpc>
              <a:spcBef>
                <a:spcPct val="50000"/>
              </a:spcBef>
              <a:spcAft>
                <a:spcPct val="0"/>
              </a:spcAft>
              <a:buClr>
                <a:schemeClr val="hlink"/>
              </a:buClr>
              <a:buFont typeface="Wingdings" pitchFamily="2" charset="2"/>
              <a:buChar char="n"/>
            </a:pPr>
            <a:r>
              <a:rPr lang="de-DE" smtClean="0"/>
              <a:t>Zweite Ebene</a:t>
            </a:r>
          </a:p>
          <a:p>
            <a:pPr marL="233576" lvl="2" indent="-233576" algn="l" defTabSz="763293" rtl="0" eaLnBrk="1" fontAlgn="base" hangingPunct="1">
              <a:lnSpc>
                <a:spcPct val="110000"/>
              </a:lnSpc>
              <a:spcBef>
                <a:spcPct val="50000"/>
              </a:spcBef>
              <a:spcAft>
                <a:spcPct val="0"/>
              </a:spcAft>
              <a:buClr>
                <a:schemeClr val="hlink"/>
              </a:buClr>
              <a:buFont typeface="Wingdings" pitchFamily="2" charset="2"/>
              <a:buChar char="n"/>
            </a:pPr>
            <a:r>
              <a:rPr lang="de-DE" smtClean="0"/>
              <a:t>Dritte Ebene</a:t>
            </a:r>
          </a:p>
          <a:p>
            <a:pPr marL="233576" lvl="3" indent="-233576" algn="l" defTabSz="763293" rtl="0" eaLnBrk="1" fontAlgn="base" hangingPunct="1">
              <a:lnSpc>
                <a:spcPct val="110000"/>
              </a:lnSpc>
              <a:spcBef>
                <a:spcPct val="50000"/>
              </a:spcBef>
              <a:spcAft>
                <a:spcPct val="0"/>
              </a:spcAft>
              <a:buClr>
                <a:schemeClr val="hlink"/>
              </a:buClr>
              <a:buFont typeface="Wingdings" pitchFamily="2" charset="2"/>
              <a:buChar char="n"/>
            </a:pPr>
            <a:r>
              <a:rPr lang="de-DE" smtClean="0"/>
              <a:t>Vierte Ebene</a:t>
            </a:r>
          </a:p>
        </p:txBody>
      </p:sp>
    </p:spTree>
    <p:extLst>
      <p:ext uri="{BB962C8B-B14F-4D97-AF65-F5344CB8AC3E}">
        <p14:creationId xmlns:p14="http://schemas.microsoft.com/office/powerpoint/2010/main" val="646768519"/>
      </p:ext>
    </p:extLst>
  </p:cSld>
  <p:clrMapOvr>
    <a:masterClrMapping/>
  </p:clrMapOvr>
  <p:transition spd="slow">
    <p:zoom/>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el - drei Objekte">
    <p:spTree>
      <p:nvGrpSpPr>
        <p:cNvPr id="1" name=""/>
        <p:cNvGrpSpPr/>
        <p:nvPr/>
      </p:nvGrpSpPr>
      <p:grpSpPr>
        <a:xfrm>
          <a:off x="0" y="0"/>
          <a:ext cx="0" cy="0"/>
          <a:chOff x="0" y="0"/>
          <a:chExt cx="0" cy="0"/>
        </a:xfrm>
      </p:grpSpPr>
      <p:sp>
        <p:nvSpPr>
          <p:cNvPr id="2" name="Titel 1"/>
          <p:cNvSpPr>
            <a:spLocks noGrp="1"/>
          </p:cNvSpPr>
          <p:nvPr>
            <p:ph type="title"/>
          </p:nvPr>
        </p:nvSpPr>
        <p:spPr>
          <a:xfrm>
            <a:off x="412750" y="1"/>
            <a:ext cx="5715000" cy="606666"/>
          </a:xfrm>
        </p:spPr>
        <p:txBody>
          <a:bodyPr/>
          <a:lstStyle>
            <a:lvl1pPr>
              <a:defRPr>
                <a:solidFill>
                  <a:schemeClr val="accent1"/>
                </a:solidFill>
              </a:defRPr>
            </a:lvl1pPr>
          </a:lstStyle>
          <a:p>
            <a:r>
              <a:rPr lang="de-DE" smtClean="0"/>
              <a:t>Titelmasterformat durch Klicken bearbeiten</a:t>
            </a:r>
            <a:endParaRPr lang="de-DE" dirty="0"/>
          </a:p>
        </p:txBody>
      </p:sp>
      <p:sp>
        <p:nvSpPr>
          <p:cNvPr id="3" name="Foliennummernplatzhalter 2"/>
          <p:cNvSpPr>
            <a:spLocks noGrp="1"/>
          </p:cNvSpPr>
          <p:nvPr>
            <p:ph type="sldNum" sz="quarter" idx="10"/>
          </p:nvPr>
        </p:nvSpPr>
        <p:spPr/>
        <p:txBody>
          <a:bodyPr/>
          <a:lstStyle/>
          <a:p>
            <a:pPr>
              <a:defRPr/>
            </a:pPr>
            <a:fld id="{B22DAE0B-7753-4CD8-9EDA-6AF531C182E6}" type="slidenum">
              <a:rPr lang="de-DE" smtClean="0">
                <a:solidFill>
                  <a:srgbClr val="898C93"/>
                </a:solidFill>
              </a:rPr>
              <a:pPr>
                <a:defRPr/>
              </a:pPr>
              <a:t>‹Nr.›</a:t>
            </a:fld>
            <a:endParaRPr lang="de-DE">
              <a:solidFill>
                <a:srgbClr val="898C93"/>
              </a:solidFill>
            </a:endParaRPr>
          </a:p>
        </p:txBody>
      </p:sp>
      <p:sp>
        <p:nvSpPr>
          <p:cNvPr id="5" name="Inhaltsplatzhalter 4"/>
          <p:cNvSpPr>
            <a:spLocks noGrp="1"/>
          </p:cNvSpPr>
          <p:nvPr>
            <p:ph sz="quarter" idx="11"/>
          </p:nvPr>
        </p:nvSpPr>
        <p:spPr>
          <a:xfrm>
            <a:off x="411625" y="979135"/>
            <a:ext cx="3461015" cy="4276358"/>
          </a:xfrm>
          <a:solidFill>
            <a:schemeClr val="bg2">
              <a:lumMod val="20000"/>
              <a:lumOff val="80000"/>
            </a:schemeClr>
          </a:solidFill>
          <a:ln>
            <a:solidFill>
              <a:schemeClr val="bg2"/>
            </a:solidFill>
          </a:ln>
        </p:spPr>
        <p:txBody>
          <a:bodyPr/>
          <a:lstStyle>
            <a:lvl1pPr>
              <a:defRPr lang="de-DE" sz="1200" dirty="0" smtClean="0">
                <a:solidFill>
                  <a:schemeClr val="tx1"/>
                </a:solidFill>
                <a:latin typeface="+mn-lt"/>
                <a:ea typeface="+mn-ea"/>
                <a:cs typeface="+mn-cs"/>
              </a:defRPr>
            </a:lvl1pPr>
            <a:lvl2pPr>
              <a:defRPr lang="de-DE" sz="1100" dirty="0" smtClean="0">
                <a:solidFill>
                  <a:schemeClr val="tx1"/>
                </a:solidFill>
                <a:latin typeface="+mn-lt"/>
                <a:ea typeface="+mn-ea"/>
                <a:cs typeface="+mn-cs"/>
              </a:defRPr>
            </a:lvl2pPr>
            <a:lvl3pPr>
              <a:defRPr lang="de-DE" sz="900" dirty="0" smtClean="0">
                <a:solidFill>
                  <a:schemeClr val="tx1"/>
                </a:solidFill>
                <a:latin typeface="+mn-lt"/>
                <a:ea typeface="+mn-ea"/>
                <a:cs typeface="+mn-cs"/>
              </a:defRPr>
            </a:lvl3pPr>
            <a:lvl4pPr>
              <a:defRPr lang="de-DE" sz="800" dirty="0" smtClean="0">
                <a:solidFill>
                  <a:schemeClr val="tx1"/>
                </a:solidFill>
                <a:latin typeface="+mn-lt"/>
                <a:ea typeface="+mn-ea"/>
                <a:cs typeface="+mn-cs"/>
              </a:defRPr>
            </a:lvl4pPr>
          </a:lstStyle>
          <a:p>
            <a:pPr marL="233576" lvl="0" indent="-233576" algn="l" defTabSz="763293" rtl="0" eaLnBrk="1" fontAlgn="base" hangingPunct="1">
              <a:lnSpc>
                <a:spcPct val="110000"/>
              </a:lnSpc>
              <a:spcBef>
                <a:spcPct val="50000"/>
              </a:spcBef>
              <a:spcAft>
                <a:spcPct val="0"/>
              </a:spcAft>
              <a:buClr>
                <a:schemeClr val="hlink"/>
              </a:buClr>
              <a:buFont typeface="Wingdings" pitchFamily="2" charset="2"/>
              <a:buChar char="n"/>
            </a:pPr>
            <a:r>
              <a:rPr lang="de-DE" smtClean="0"/>
              <a:t>Textmasterformat bearbeiten</a:t>
            </a:r>
          </a:p>
          <a:p>
            <a:pPr marL="233576" lvl="1" indent="-233576" algn="l" defTabSz="763293" rtl="0" eaLnBrk="1" fontAlgn="base" hangingPunct="1">
              <a:lnSpc>
                <a:spcPct val="110000"/>
              </a:lnSpc>
              <a:spcBef>
                <a:spcPct val="50000"/>
              </a:spcBef>
              <a:spcAft>
                <a:spcPct val="0"/>
              </a:spcAft>
              <a:buClr>
                <a:schemeClr val="hlink"/>
              </a:buClr>
              <a:buFont typeface="Wingdings" pitchFamily="2" charset="2"/>
              <a:buChar char="n"/>
            </a:pPr>
            <a:r>
              <a:rPr lang="de-DE" smtClean="0"/>
              <a:t>Zweite Ebene</a:t>
            </a:r>
          </a:p>
          <a:p>
            <a:pPr marL="233576" lvl="2" indent="-233576" algn="l" defTabSz="763293" rtl="0" eaLnBrk="1" fontAlgn="base" hangingPunct="1">
              <a:lnSpc>
                <a:spcPct val="110000"/>
              </a:lnSpc>
              <a:spcBef>
                <a:spcPct val="50000"/>
              </a:spcBef>
              <a:spcAft>
                <a:spcPct val="0"/>
              </a:spcAft>
              <a:buClr>
                <a:schemeClr val="hlink"/>
              </a:buClr>
              <a:buFont typeface="Wingdings" pitchFamily="2" charset="2"/>
              <a:buChar char="n"/>
            </a:pPr>
            <a:r>
              <a:rPr lang="de-DE" smtClean="0"/>
              <a:t>Dritte Ebene</a:t>
            </a:r>
          </a:p>
          <a:p>
            <a:pPr marL="233576" lvl="3" indent="-233576" algn="l" defTabSz="763293" rtl="0" eaLnBrk="1" fontAlgn="base" hangingPunct="1">
              <a:lnSpc>
                <a:spcPct val="110000"/>
              </a:lnSpc>
              <a:spcBef>
                <a:spcPct val="50000"/>
              </a:spcBef>
              <a:spcAft>
                <a:spcPct val="0"/>
              </a:spcAft>
              <a:buClr>
                <a:schemeClr val="hlink"/>
              </a:buClr>
              <a:buFont typeface="Wingdings" pitchFamily="2" charset="2"/>
              <a:buChar char="n"/>
            </a:pPr>
            <a:r>
              <a:rPr lang="de-DE" smtClean="0"/>
              <a:t>Vierte Ebene</a:t>
            </a:r>
          </a:p>
        </p:txBody>
      </p:sp>
      <p:sp>
        <p:nvSpPr>
          <p:cNvPr id="7" name="Inhaltsplatzhalter 4"/>
          <p:cNvSpPr>
            <a:spLocks noGrp="1"/>
          </p:cNvSpPr>
          <p:nvPr>
            <p:ph sz="quarter" idx="13"/>
          </p:nvPr>
        </p:nvSpPr>
        <p:spPr>
          <a:xfrm>
            <a:off x="4190460" y="979135"/>
            <a:ext cx="3461015" cy="2002411"/>
          </a:xfrm>
          <a:solidFill>
            <a:schemeClr val="bg2">
              <a:lumMod val="20000"/>
              <a:lumOff val="80000"/>
            </a:schemeClr>
          </a:solidFill>
          <a:ln>
            <a:solidFill>
              <a:schemeClr val="bg2"/>
            </a:solidFill>
          </a:ln>
        </p:spPr>
        <p:txBody>
          <a:bodyPr/>
          <a:lstStyle>
            <a:lvl1pPr>
              <a:defRPr lang="de-DE" sz="1200" dirty="0" smtClean="0">
                <a:solidFill>
                  <a:schemeClr val="tx1"/>
                </a:solidFill>
                <a:latin typeface="+mn-lt"/>
                <a:ea typeface="+mn-ea"/>
                <a:cs typeface="+mn-cs"/>
              </a:defRPr>
            </a:lvl1pPr>
            <a:lvl2pPr>
              <a:defRPr lang="de-DE" sz="1100" dirty="0" smtClean="0">
                <a:solidFill>
                  <a:schemeClr val="tx1"/>
                </a:solidFill>
                <a:latin typeface="+mn-lt"/>
                <a:ea typeface="+mn-ea"/>
                <a:cs typeface="+mn-cs"/>
              </a:defRPr>
            </a:lvl2pPr>
            <a:lvl3pPr>
              <a:defRPr lang="de-DE" sz="900" dirty="0" smtClean="0">
                <a:solidFill>
                  <a:schemeClr val="tx1"/>
                </a:solidFill>
                <a:latin typeface="+mn-lt"/>
                <a:ea typeface="+mn-ea"/>
                <a:cs typeface="+mn-cs"/>
              </a:defRPr>
            </a:lvl3pPr>
            <a:lvl4pPr>
              <a:defRPr lang="de-DE" sz="800" dirty="0" smtClean="0">
                <a:solidFill>
                  <a:schemeClr val="tx1"/>
                </a:solidFill>
                <a:latin typeface="+mn-lt"/>
                <a:ea typeface="+mn-ea"/>
                <a:cs typeface="+mn-cs"/>
              </a:defRPr>
            </a:lvl4pPr>
          </a:lstStyle>
          <a:p>
            <a:pPr marL="233576" lvl="0" indent="-233576" algn="l" defTabSz="763293" rtl="0" eaLnBrk="1" fontAlgn="base" hangingPunct="1">
              <a:lnSpc>
                <a:spcPct val="110000"/>
              </a:lnSpc>
              <a:spcBef>
                <a:spcPct val="50000"/>
              </a:spcBef>
              <a:spcAft>
                <a:spcPct val="0"/>
              </a:spcAft>
              <a:buClr>
                <a:schemeClr val="hlink"/>
              </a:buClr>
              <a:buFont typeface="Wingdings" pitchFamily="2" charset="2"/>
              <a:buChar char="n"/>
            </a:pPr>
            <a:r>
              <a:rPr lang="de-DE" smtClean="0"/>
              <a:t>Textmasterformat bearbeiten</a:t>
            </a:r>
          </a:p>
          <a:p>
            <a:pPr marL="233576" lvl="1" indent="-233576" algn="l" defTabSz="763293" rtl="0" eaLnBrk="1" fontAlgn="base" hangingPunct="1">
              <a:lnSpc>
                <a:spcPct val="110000"/>
              </a:lnSpc>
              <a:spcBef>
                <a:spcPct val="50000"/>
              </a:spcBef>
              <a:spcAft>
                <a:spcPct val="0"/>
              </a:spcAft>
              <a:buClr>
                <a:schemeClr val="hlink"/>
              </a:buClr>
              <a:buFont typeface="Wingdings" pitchFamily="2" charset="2"/>
              <a:buChar char="n"/>
            </a:pPr>
            <a:r>
              <a:rPr lang="de-DE" smtClean="0"/>
              <a:t>Zweite Ebene</a:t>
            </a:r>
          </a:p>
          <a:p>
            <a:pPr marL="233576" lvl="2" indent="-233576" algn="l" defTabSz="763293" rtl="0" eaLnBrk="1" fontAlgn="base" hangingPunct="1">
              <a:lnSpc>
                <a:spcPct val="110000"/>
              </a:lnSpc>
              <a:spcBef>
                <a:spcPct val="50000"/>
              </a:spcBef>
              <a:spcAft>
                <a:spcPct val="0"/>
              </a:spcAft>
              <a:buClr>
                <a:schemeClr val="hlink"/>
              </a:buClr>
              <a:buFont typeface="Wingdings" pitchFamily="2" charset="2"/>
              <a:buChar char="n"/>
            </a:pPr>
            <a:r>
              <a:rPr lang="de-DE" smtClean="0"/>
              <a:t>Dritte Ebene</a:t>
            </a:r>
          </a:p>
          <a:p>
            <a:pPr marL="233576" lvl="3" indent="-233576" algn="l" defTabSz="763293" rtl="0" eaLnBrk="1" fontAlgn="base" hangingPunct="1">
              <a:lnSpc>
                <a:spcPct val="110000"/>
              </a:lnSpc>
              <a:spcBef>
                <a:spcPct val="50000"/>
              </a:spcBef>
              <a:spcAft>
                <a:spcPct val="0"/>
              </a:spcAft>
              <a:buClr>
                <a:schemeClr val="hlink"/>
              </a:buClr>
              <a:buFont typeface="Wingdings" pitchFamily="2" charset="2"/>
              <a:buChar char="n"/>
            </a:pPr>
            <a:r>
              <a:rPr lang="de-DE" smtClean="0"/>
              <a:t>Vierte Ebene</a:t>
            </a:r>
          </a:p>
        </p:txBody>
      </p:sp>
      <p:sp>
        <p:nvSpPr>
          <p:cNvPr id="8" name="Inhaltsplatzhalter 4"/>
          <p:cNvSpPr>
            <a:spLocks noGrp="1"/>
          </p:cNvSpPr>
          <p:nvPr>
            <p:ph sz="quarter" idx="14"/>
          </p:nvPr>
        </p:nvSpPr>
        <p:spPr>
          <a:xfrm>
            <a:off x="4190460" y="3253082"/>
            <a:ext cx="3461015" cy="2002411"/>
          </a:xfrm>
          <a:solidFill>
            <a:schemeClr val="bg2">
              <a:lumMod val="20000"/>
              <a:lumOff val="80000"/>
            </a:schemeClr>
          </a:solidFill>
          <a:ln>
            <a:solidFill>
              <a:schemeClr val="bg2"/>
            </a:solidFill>
          </a:ln>
        </p:spPr>
        <p:txBody>
          <a:bodyPr/>
          <a:lstStyle>
            <a:lvl1pPr>
              <a:defRPr lang="de-DE" sz="1200" dirty="0" smtClean="0">
                <a:solidFill>
                  <a:schemeClr val="tx1"/>
                </a:solidFill>
                <a:latin typeface="+mn-lt"/>
                <a:ea typeface="+mn-ea"/>
                <a:cs typeface="+mn-cs"/>
              </a:defRPr>
            </a:lvl1pPr>
            <a:lvl2pPr>
              <a:defRPr lang="de-DE" sz="1100" dirty="0" smtClean="0">
                <a:solidFill>
                  <a:schemeClr val="tx1"/>
                </a:solidFill>
                <a:latin typeface="+mn-lt"/>
                <a:ea typeface="+mn-ea"/>
                <a:cs typeface="+mn-cs"/>
              </a:defRPr>
            </a:lvl2pPr>
            <a:lvl3pPr>
              <a:defRPr lang="de-DE" sz="900" dirty="0" smtClean="0">
                <a:solidFill>
                  <a:schemeClr val="tx1"/>
                </a:solidFill>
                <a:latin typeface="+mn-lt"/>
                <a:ea typeface="+mn-ea"/>
                <a:cs typeface="+mn-cs"/>
              </a:defRPr>
            </a:lvl3pPr>
            <a:lvl4pPr>
              <a:defRPr lang="de-DE" sz="800" dirty="0" smtClean="0">
                <a:solidFill>
                  <a:schemeClr val="tx1"/>
                </a:solidFill>
                <a:latin typeface="+mn-lt"/>
                <a:ea typeface="+mn-ea"/>
                <a:cs typeface="+mn-cs"/>
              </a:defRPr>
            </a:lvl4pPr>
          </a:lstStyle>
          <a:p>
            <a:pPr marL="233576" lvl="0" indent="-233576" algn="l" defTabSz="763293" rtl="0" eaLnBrk="1" fontAlgn="base" hangingPunct="1">
              <a:lnSpc>
                <a:spcPct val="110000"/>
              </a:lnSpc>
              <a:spcBef>
                <a:spcPct val="50000"/>
              </a:spcBef>
              <a:spcAft>
                <a:spcPct val="0"/>
              </a:spcAft>
              <a:buClr>
                <a:schemeClr val="hlink"/>
              </a:buClr>
              <a:buFont typeface="Wingdings" pitchFamily="2" charset="2"/>
              <a:buChar char="n"/>
            </a:pPr>
            <a:r>
              <a:rPr lang="de-DE" smtClean="0"/>
              <a:t>Textmasterformat bearbeiten</a:t>
            </a:r>
          </a:p>
          <a:p>
            <a:pPr marL="233576" lvl="1" indent="-233576" algn="l" defTabSz="763293" rtl="0" eaLnBrk="1" fontAlgn="base" hangingPunct="1">
              <a:lnSpc>
                <a:spcPct val="110000"/>
              </a:lnSpc>
              <a:spcBef>
                <a:spcPct val="50000"/>
              </a:spcBef>
              <a:spcAft>
                <a:spcPct val="0"/>
              </a:spcAft>
              <a:buClr>
                <a:schemeClr val="hlink"/>
              </a:buClr>
              <a:buFont typeface="Wingdings" pitchFamily="2" charset="2"/>
              <a:buChar char="n"/>
            </a:pPr>
            <a:r>
              <a:rPr lang="de-DE" smtClean="0"/>
              <a:t>Zweite Ebene</a:t>
            </a:r>
          </a:p>
          <a:p>
            <a:pPr marL="233576" lvl="2" indent="-233576" algn="l" defTabSz="763293" rtl="0" eaLnBrk="1" fontAlgn="base" hangingPunct="1">
              <a:lnSpc>
                <a:spcPct val="110000"/>
              </a:lnSpc>
              <a:spcBef>
                <a:spcPct val="50000"/>
              </a:spcBef>
              <a:spcAft>
                <a:spcPct val="0"/>
              </a:spcAft>
              <a:buClr>
                <a:schemeClr val="hlink"/>
              </a:buClr>
              <a:buFont typeface="Wingdings" pitchFamily="2" charset="2"/>
              <a:buChar char="n"/>
            </a:pPr>
            <a:r>
              <a:rPr lang="de-DE" smtClean="0"/>
              <a:t>Dritte Ebene</a:t>
            </a:r>
          </a:p>
          <a:p>
            <a:pPr marL="233576" lvl="3" indent="-233576" algn="l" defTabSz="763293" rtl="0" eaLnBrk="1" fontAlgn="base" hangingPunct="1">
              <a:lnSpc>
                <a:spcPct val="110000"/>
              </a:lnSpc>
              <a:spcBef>
                <a:spcPct val="50000"/>
              </a:spcBef>
              <a:spcAft>
                <a:spcPct val="0"/>
              </a:spcAft>
              <a:buClr>
                <a:schemeClr val="hlink"/>
              </a:buClr>
              <a:buFont typeface="Wingdings" pitchFamily="2" charset="2"/>
              <a:buChar char="n"/>
            </a:pPr>
            <a:r>
              <a:rPr lang="de-DE" smtClean="0"/>
              <a:t>Vierte Ebene</a:t>
            </a:r>
          </a:p>
        </p:txBody>
      </p:sp>
    </p:spTree>
    <p:extLst>
      <p:ext uri="{BB962C8B-B14F-4D97-AF65-F5344CB8AC3E}">
        <p14:creationId xmlns:p14="http://schemas.microsoft.com/office/powerpoint/2010/main" val="3477204751"/>
      </p:ext>
    </p:extLst>
  </p:cSld>
  <p:clrMapOvr>
    <a:masterClrMapping/>
  </p:clrMapOvr>
  <p:transition spd="slow">
    <p:zoom/>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Future Factor (nur dafür!)">
    <p:spTree>
      <p:nvGrpSpPr>
        <p:cNvPr id="1" name=""/>
        <p:cNvGrpSpPr/>
        <p:nvPr/>
      </p:nvGrpSpPr>
      <p:grpSpPr>
        <a:xfrm>
          <a:off x="0" y="0"/>
          <a:ext cx="0" cy="0"/>
          <a:chOff x="0" y="0"/>
          <a:chExt cx="0" cy="0"/>
        </a:xfrm>
      </p:grpSpPr>
      <p:sp>
        <p:nvSpPr>
          <p:cNvPr id="2" name="Titel 1"/>
          <p:cNvSpPr>
            <a:spLocks noGrp="1"/>
          </p:cNvSpPr>
          <p:nvPr>
            <p:ph type="title"/>
          </p:nvPr>
        </p:nvSpPr>
        <p:spPr>
          <a:xfrm>
            <a:off x="412750" y="1"/>
            <a:ext cx="5715000" cy="606666"/>
          </a:xfrm>
        </p:spPr>
        <p:txBody>
          <a:bodyPr/>
          <a:lstStyle/>
          <a:p>
            <a:r>
              <a:rPr lang="de-DE" smtClean="0"/>
              <a:t>Titelmasterformat durch Klicken bearbeiten</a:t>
            </a:r>
            <a:endParaRPr lang="de-DE" dirty="0"/>
          </a:p>
        </p:txBody>
      </p:sp>
      <p:sp>
        <p:nvSpPr>
          <p:cNvPr id="3" name="Foliennummernplatzhalter 2"/>
          <p:cNvSpPr>
            <a:spLocks noGrp="1"/>
          </p:cNvSpPr>
          <p:nvPr>
            <p:ph type="sldNum" sz="quarter" idx="10"/>
          </p:nvPr>
        </p:nvSpPr>
        <p:spPr/>
        <p:txBody>
          <a:bodyPr/>
          <a:lstStyle/>
          <a:p>
            <a:pPr>
              <a:defRPr/>
            </a:pPr>
            <a:fld id="{B22DAE0B-7753-4CD8-9EDA-6AF531C182E6}" type="slidenum">
              <a:rPr lang="de-DE" smtClean="0">
                <a:solidFill>
                  <a:srgbClr val="898C93"/>
                </a:solidFill>
              </a:rPr>
              <a:pPr>
                <a:defRPr/>
              </a:pPr>
              <a:t>‹Nr.›</a:t>
            </a:fld>
            <a:endParaRPr lang="de-DE">
              <a:solidFill>
                <a:srgbClr val="898C93"/>
              </a:solidFill>
            </a:endParaRPr>
          </a:p>
        </p:txBody>
      </p:sp>
      <p:sp>
        <p:nvSpPr>
          <p:cNvPr id="5" name="Inhaltsplatzhalter 4"/>
          <p:cNvSpPr>
            <a:spLocks noGrp="1"/>
          </p:cNvSpPr>
          <p:nvPr>
            <p:ph sz="quarter" idx="11"/>
          </p:nvPr>
        </p:nvSpPr>
        <p:spPr>
          <a:xfrm>
            <a:off x="221214" y="795882"/>
            <a:ext cx="3651426" cy="2185665"/>
          </a:xfrm>
          <a:solidFill>
            <a:schemeClr val="bg2">
              <a:lumMod val="20000"/>
              <a:lumOff val="80000"/>
            </a:schemeClr>
          </a:solidFill>
          <a:ln>
            <a:solidFill>
              <a:schemeClr val="bg2"/>
            </a:solidFill>
          </a:ln>
        </p:spPr>
        <p:txBody>
          <a:bodyPr/>
          <a:lstStyle>
            <a:lvl1pPr>
              <a:defRPr lang="de-DE" sz="1200" dirty="0" smtClean="0">
                <a:solidFill>
                  <a:schemeClr val="tx1"/>
                </a:solidFill>
                <a:latin typeface="+mn-lt"/>
                <a:ea typeface="+mn-ea"/>
                <a:cs typeface="+mn-cs"/>
              </a:defRPr>
            </a:lvl1pPr>
            <a:lvl2pPr>
              <a:defRPr lang="de-DE" sz="1100" dirty="0" smtClean="0">
                <a:solidFill>
                  <a:schemeClr val="tx1"/>
                </a:solidFill>
                <a:latin typeface="+mn-lt"/>
                <a:ea typeface="+mn-ea"/>
                <a:cs typeface="+mn-cs"/>
              </a:defRPr>
            </a:lvl2pPr>
            <a:lvl3pPr>
              <a:defRPr lang="de-DE" sz="900" dirty="0" smtClean="0">
                <a:solidFill>
                  <a:schemeClr val="tx1"/>
                </a:solidFill>
                <a:latin typeface="+mn-lt"/>
                <a:ea typeface="+mn-ea"/>
                <a:cs typeface="+mn-cs"/>
              </a:defRPr>
            </a:lvl3pPr>
            <a:lvl4pPr>
              <a:defRPr lang="de-DE" sz="800" dirty="0" smtClean="0">
                <a:solidFill>
                  <a:schemeClr val="tx1"/>
                </a:solidFill>
                <a:latin typeface="+mn-lt"/>
                <a:ea typeface="+mn-ea"/>
                <a:cs typeface="+mn-cs"/>
              </a:defRPr>
            </a:lvl4pPr>
          </a:lstStyle>
          <a:p>
            <a:pPr marL="233576" lvl="0" indent="-233576" algn="l" defTabSz="763293" rtl="0" eaLnBrk="1" fontAlgn="base" hangingPunct="1">
              <a:lnSpc>
                <a:spcPct val="110000"/>
              </a:lnSpc>
              <a:spcBef>
                <a:spcPct val="50000"/>
              </a:spcBef>
              <a:spcAft>
                <a:spcPct val="0"/>
              </a:spcAft>
              <a:buClr>
                <a:schemeClr val="hlink"/>
              </a:buClr>
              <a:buFont typeface="Wingdings" pitchFamily="2" charset="2"/>
              <a:buChar char="n"/>
            </a:pPr>
            <a:r>
              <a:rPr lang="de-DE" smtClean="0"/>
              <a:t>Textmasterformat bearbeiten</a:t>
            </a:r>
          </a:p>
          <a:p>
            <a:pPr marL="233576" lvl="1" indent="-233576" algn="l" defTabSz="763293" rtl="0" eaLnBrk="1" fontAlgn="base" hangingPunct="1">
              <a:lnSpc>
                <a:spcPct val="110000"/>
              </a:lnSpc>
              <a:spcBef>
                <a:spcPct val="50000"/>
              </a:spcBef>
              <a:spcAft>
                <a:spcPct val="0"/>
              </a:spcAft>
              <a:buClr>
                <a:schemeClr val="hlink"/>
              </a:buClr>
              <a:buFont typeface="Wingdings" pitchFamily="2" charset="2"/>
              <a:buChar char="n"/>
            </a:pPr>
            <a:r>
              <a:rPr lang="de-DE" smtClean="0"/>
              <a:t>Zweite Ebene</a:t>
            </a:r>
          </a:p>
          <a:p>
            <a:pPr marL="233576" lvl="2" indent="-233576" algn="l" defTabSz="763293" rtl="0" eaLnBrk="1" fontAlgn="base" hangingPunct="1">
              <a:lnSpc>
                <a:spcPct val="110000"/>
              </a:lnSpc>
              <a:spcBef>
                <a:spcPct val="50000"/>
              </a:spcBef>
              <a:spcAft>
                <a:spcPct val="0"/>
              </a:spcAft>
              <a:buClr>
                <a:schemeClr val="hlink"/>
              </a:buClr>
              <a:buFont typeface="Wingdings" pitchFamily="2" charset="2"/>
              <a:buChar char="n"/>
            </a:pPr>
            <a:r>
              <a:rPr lang="de-DE" smtClean="0"/>
              <a:t>Dritte Ebene</a:t>
            </a:r>
          </a:p>
          <a:p>
            <a:pPr marL="233576" lvl="3" indent="-233576" algn="l" defTabSz="763293" rtl="0" eaLnBrk="1" fontAlgn="base" hangingPunct="1">
              <a:lnSpc>
                <a:spcPct val="110000"/>
              </a:lnSpc>
              <a:spcBef>
                <a:spcPct val="50000"/>
              </a:spcBef>
              <a:spcAft>
                <a:spcPct val="0"/>
              </a:spcAft>
              <a:buClr>
                <a:schemeClr val="hlink"/>
              </a:buClr>
              <a:buFont typeface="Wingdings" pitchFamily="2" charset="2"/>
              <a:buChar char="n"/>
            </a:pPr>
            <a:r>
              <a:rPr lang="de-DE" smtClean="0"/>
              <a:t>Vierte Ebene</a:t>
            </a:r>
          </a:p>
        </p:txBody>
      </p:sp>
      <p:sp>
        <p:nvSpPr>
          <p:cNvPr id="6" name="Inhaltsplatzhalter 4"/>
          <p:cNvSpPr>
            <a:spLocks noGrp="1"/>
          </p:cNvSpPr>
          <p:nvPr>
            <p:ph sz="quarter" idx="12"/>
          </p:nvPr>
        </p:nvSpPr>
        <p:spPr>
          <a:xfrm>
            <a:off x="221214" y="3253081"/>
            <a:ext cx="3651426" cy="2182989"/>
          </a:xfrm>
          <a:solidFill>
            <a:schemeClr val="bg2">
              <a:lumMod val="20000"/>
              <a:lumOff val="80000"/>
            </a:schemeClr>
          </a:solidFill>
          <a:ln>
            <a:solidFill>
              <a:schemeClr val="bg2"/>
            </a:solidFill>
          </a:ln>
        </p:spPr>
        <p:txBody>
          <a:bodyPr/>
          <a:lstStyle>
            <a:lvl1pPr>
              <a:defRPr lang="de-DE" sz="1200" dirty="0" smtClean="0">
                <a:solidFill>
                  <a:schemeClr val="tx1"/>
                </a:solidFill>
                <a:latin typeface="+mn-lt"/>
                <a:ea typeface="+mn-ea"/>
                <a:cs typeface="+mn-cs"/>
              </a:defRPr>
            </a:lvl1pPr>
            <a:lvl2pPr>
              <a:defRPr lang="de-DE" sz="1100" dirty="0" smtClean="0">
                <a:solidFill>
                  <a:schemeClr val="tx1"/>
                </a:solidFill>
                <a:latin typeface="+mn-lt"/>
                <a:ea typeface="+mn-ea"/>
                <a:cs typeface="+mn-cs"/>
              </a:defRPr>
            </a:lvl2pPr>
            <a:lvl3pPr>
              <a:defRPr lang="de-DE" sz="900" dirty="0" smtClean="0">
                <a:solidFill>
                  <a:schemeClr val="tx1"/>
                </a:solidFill>
                <a:latin typeface="+mn-lt"/>
                <a:ea typeface="+mn-ea"/>
                <a:cs typeface="+mn-cs"/>
              </a:defRPr>
            </a:lvl3pPr>
            <a:lvl4pPr>
              <a:defRPr lang="de-DE" sz="800" dirty="0" smtClean="0">
                <a:solidFill>
                  <a:schemeClr val="tx1"/>
                </a:solidFill>
                <a:latin typeface="+mn-lt"/>
                <a:ea typeface="+mn-ea"/>
                <a:cs typeface="+mn-cs"/>
              </a:defRPr>
            </a:lvl4pPr>
          </a:lstStyle>
          <a:p>
            <a:pPr marL="233576" lvl="0" indent="-233576" algn="l" defTabSz="763293" rtl="0" eaLnBrk="1" fontAlgn="base" hangingPunct="1">
              <a:lnSpc>
                <a:spcPct val="110000"/>
              </a:lnSpc>
              <a:spcBef>
                <a:spcPct val="50000"/>
              </a:spcBef>
              <a:spcAft>
                <a:spcPct val="0"/>
              </a:spcAft>
              <a:buClr>
                <a:schemeClr val="hlink"/>
              </a:buClr>
              <a:buFont typeface="Wingdings" pitchFamily="2" charset="2"/>
              <a:buChar char="n"/>
            </a:pPr>
            <a:r>
              <a:rPr lang="de-DE" smtClean="0"/>
              <a:t>Textmasterformat bearbeiten</a:t>
            </a:r>
          </a:p>
          <a:p>
            <a:pPr marL="233576" lvl="1" indent="-233576" algn="l" defTabSz="763293" rtl="0" eaLnBrk="1" fontAlgn="base" hangingPunct="1">
              <a:lnSpc>
                <a:spcPct val="110000"/>
              </a:lnSpc>
              <a:spcBef>
                <a:spcPct val="50000"/>
              </a:spcBef>
              <a:spcAft>
                <a:spcPct val="0"/>
              </a:spcAft>
              <a:buClr>
                <a:schemeClr val="hlink"/>
              </a:buClr>
              <a:buFont typeface="Wingdings" pitchFamily="2" charset="2"/>
              <a:buChar char="n"/>
            </a:pPr>
            <a:r>
              <a:rPr lang="de-DE" smtClean="0"/>
              <a:t>Zweite Ebene</a:t>
            </a:r>
          </a:p>
          <a:p>
            <a:pPr marL="233576" lvl="2" indent="-233576" algn="l" defTabSz="763293" rtl="0" eaLnBrk="1" fontAlgn="base" hangingPunct="1">
              <a:lnSpc>
                <a:spcPct val="110000"/>
              </a:lnSpc>
              <a:spcBef>
                <a:spcPct val="50000"/>
              </a:spcBef>
              <a:spcAft>
                <a:spcPct val="0"/>
              </a:spcAft>
              <a:buClr>
                <a:schemeClr val="hlink"/>
              </a:buClr>
              <a:buFont typeface="Wingdings" pitchFamily="2" charset="2"/>
              <a:buChar char="n"/>
            </a:pPr>
            <a:r>
              <a:rPr lang="de-DE" smtClean="0"/>
              <a:t>Dritte Ebene</a:t>
            </a:r>
          </a:p>
          <a:p>
            <a:pPr marL="233576" lvl="3" indent="-233576" algn="l" defTabSz="763293" rtl="0" eaLnBrk="1" fontAlgn="base" hangingPunct="1">
              <a:lnSpc>
                <a:spcPct val="110000"/>
              </a:lnSpc>
              <a:spcBef>
                <a:spcPct val="50000"/>
              </a:spcBef>
              <a:spcAft>
                <a:spcPct val="0"/>
              </a:spcAft>
              <a:buClr>
                <a:schemeClr val="hlink"/>
              </a:buClr>
              <a:buFont typeface="Wingdings" pitchFamily="2" charset="2"/>
              <a:buChar char="n"/>
            </a:pPr>
            <a:r>
              <a:rPr lang="de-DE" smtClean="0"/>
              <a:t>Vierte Ebene</a:t>
            </a:r>
          </a:p>
        </p:txBody>
      </p:sp>
      <p:sp>
        <p:nvSpPr>
          <p:cNvPr id="8" name="Inhaltsplatzhalter 4"/>
          <p:cNvSpPr>
            <a:spLocks noGrp="1"/>
          </p:cNvSpPr>
          <p:nvPr>
            <p:ph sz="quarter" idx="14"/>
          </p:nvPr>
        </p:nvSpPr>
        <p:spPr>
          <a:xfrm>
            <a:off x="4093687" y="795883"/>
            <a:ext cx="3746500" cy="4640189"/>
          </a:xfrm>
          <a:solidFill>
            <a:schemeClr val="bg2">
              <a:lumMod val="20000"/>
              <a:lumOff val="80000"/>
            </a:schemeClr>
          </a:solidFill>
          <a:ln>
            <a:solidFill>
              <a:schemeClr val="bg2"/>
            </a:solidFill>
          </a:ln>
        </p:spPr>
        <p:txBody>
          <a:bodyPr/>
          <a:lstStyle>
            <a:lvl1pPr>
              <a:defRPr lang="de-DE" sz="1200" dirty="0" smtClean="0">
                <a:solidFill>
                  <a:schemeClr val="tx1"/>
                </a:solidFill>
                <a:latin typeface="+mn-lt"/>
                <a:ea typeface="+mn-ea"/>
                <a:cs typeface="+mn-cs"/>
              </a:defRPr>
            </a:lvl1pPr>
            <a:lvl2pPr>
              <a:defRPr lang="de-DE" sz="1100" dirty="0" smtClean="0">
                <a:solidFill>
                  <a:schemeClr val="tx1"/>
                </a:solidFill>
                <a:latin typeface="+mn-lt"/>
                <a:ea typeface="+mn-ea"/>
                <a:cs typeface="+mn-cs"/>
              </a:defRPr>
            </a:lvl2pPr>
            <a:lvl3pPr>
              <a:defRPr lang="de-DE" sz="900" dirty="0" smtClean="0">
                <a:solidFill>
                  <a:schemeClr val="tx1"/>
                </a:solidFill>
                <a:latin typeface="+mn-lt"/>
                <a:ea typeface="+mn-ea"/>
                <a:cs typeface="+mn-cs"/>
              </a:defRPr>
            </a:lvl3pPr>
            <a:lvl4pPr>
              <a:defRPr lang="de-DE" sz="800" dirty="0" smtClean="0">
                <a:solidFill>
                  <a:schemeClr val="tx1"/>
                </a:solidFill>
                <a:latin typeface="+mn-lt"/>
                <a:ea typeface="+mn-ea"/>
                <a:cs typeface="+mn-cs"/>
              </a:defRPr>
            </a:lvl4pPr>
          </a:lstStyle>
          <a:p>
            <a:pPr marL="233576" lvl="0" indent="-233576" algn="l" defTabSz="763293" rtl="0" eaLnBrk="1" fontAlgn="base" hangingPunct="1">
              <a:lnSpc>
                <a:spcPct val="110000"/>
              </a:lnSpc>
              <a:spcBef>
                <a:spcPct val="50000"/>
              </a:spcBef>
              <a:spcAft>
                <a:spcPct val="0"/>
              </a:spcAft>
              <a:buClr>
                <a:schemeClr val="hlink"/>
              </a:buClr>
              <a:buFont typeface="Wingdings" pitchFamily="2" charset="2"/>
              <a:buChar char="n"/>
            </a:pPr>
            <a:r>
              <a:rPr lang="de-DE" smtClean="0"/>
              <a:t>Textmasterformat bearbeiten</a:t>
            </a:r>
          </a:p>
          <a:p>
            <a:pPr marL="233576" lvl="1" indent="-233576" algn="l" defTabSz="763293" rtl="0" eaLnBrk="1" fontAlgn="base" hangingPunct="1">
              <a:lnSpc>
                <a:spcPct val="110000"/>
              </a:lnSpc>
              <a:spcBef>
                <a:spcPct val="50000"/>
              </a:spcBef>
              <a:spcAft>
                <a:spcPct val="0"/>
              </a:spcAft>
              <a:buClr>
                <a:schemeClr val="hlink"/>
              </a:buClr>
              <a:buFont typeface="Wingdings" pitchFamily="2" charset="2"/>
              <a:buChar char="n"/>
            </a:pPr>
            <a:r>
              <a:rPr lang="de-DE" smtClean="0"/>
              <a:t>Zweite Ebene</a:t>
            </a:r>
          </a:p>
          <a:p>
            <a:pPr marL="233576" lvl="2" indent="-233576" algn="l" defTabSz="763293" rtl="0" eaLnBrk="1" fontAlgn="base" hangingPunct="1">
              <a:lnSpc>
                <a:spcPct val="110000"/>
              </a:lnSpc>
              <a:spcBef>
                <a:spcPct val="50000"/>
              </a:spcBef>
              <a:spcAft>
                <a:spcPct val="0"/>
              </a:spcAft>
              <a:buClr>
                <a:schemeClr val="hlink"/>
              </a:buClr>
              <a:buFont typeface="Wingdings" pitchFamily="2" charset="2"/>
              <a:buChar char="n"/>
            </a:pPr>
            <a:r>
              <a:rPr lang="de-DE" smtClean="0"/>
              <a:t>Dritte Ebene</a:t>
            </a:r>
          </a:p>
          <a:p>
            <a:pPr marL="233576" lvl="3" indent="-233576" algn="l" defTabSz="763293" rtl="0" eaLnBrk="1" fontAlgn="base" hangingPunct="1">
              <a:lnSpc>
                <a:spcPct val="110000"/>
              </a:lnSpc>
              <a:spcBef>
                <a:spcPct val="50000"/>
              </a:spcBef>
              <a:spcAft>
                <a:spcPct val="0"/>
              </a:spcAft>
              <a:buClr>
                <a:schemeClr val="hlink"/>
              </a:buClr>
              <a:buFont typeface="Wingdings" pitchFamily="2" charset="2"/>
              <a:buChar char="n"/>
            </a:pPr>
            <a:r>
              <a:rPr lang="de-DE" smtClean="0"/>
              <a:t>Vierte Ebene</a:t>
            </a:r>
          </a:p>
        </p:txBody>
      </p:sp>
    </p:spTree>
    <p:extLst>
      <p:ext uri="{BB962C8B-B14F-4D97-AF65-F5344CB8AC3E}">
        <p14:creationId xmlns:p14="http://schemas.microsoft.com/office/powerpoint/2010/main" val="2062566819"/>
      </p:ext>
    </p:extLst>
  </p:cSld>
  <p:clrMapOvr>
    <a:masterClrMapping/>
  </p:clrMapOvr>
  <p:transition spd="slow">
    <p:zoom/>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el - Vier Textobjekte">
    <p:spTree>
      <p:nvGrpSpPr>
        <p:cNvPr id="1" name=""/>
        <p:cNvGrpSpPr/>
        <p:nvPr/>
      </p:nvGrpSpPr>
      <p:grpSpPr>
        <a:xfrm>
          <a:off x="0" y="0"/>
          <a:ext cx="0" cy="0"/>
          <a:chOff x="0" y="0"/>
          <a:chExt cx="0" cy="0"/>
        </a:xfrm>
      </p:grpSpPr>
      <p:sp>
        <p:nvSpPr>
          <p:cNvPr id="2" name="Titel 1"/>
          <p:cNvSpPr>
            <a:spLocks noGrp="1"/>
          </p:cNvSpPr>
          <p:nvPr>
            <p:ph type="title"/>
          </p:nvPr>
        </p:nvSpPr>
        <p:spPr>
          <a:xfrm>
            <a:off x="412750" y="1"/>
            <a:ext cx="5715000" cy="606666"/>
          </a:xfrm>
        </p:spPr>
        <p:txBody>
          <a:bodyPr/>
          <a:lstStyle/>
          <a:p>
            <a:r>
              <a:rPr lang="de-DE" smtClean="0"/>
              <a:t>Titelmasterformat durch Klicken bearbeiten</a:t>
            </a:r>
            <a:endParaRPr lang="de-DE" dirty="0"/>
          </a:p>
        </p:txBody>
      </p:sp>
      <p:sp>
        <p:nvSpPr>
          <p:cNvPr id="3" name="Foliennummernplatzhalter 2"/>
          <p:cNvSpPr>
            <a:spLocks noGrp="1"/>
          </p:cNvSpPr>
          <p:nvPr>
            <p:ph type="sldNum" sz="quarter" idx="10"/>
          </p:nvPr>
        </p:nvSpPr>
        <p:spPr/>
        <p:txBody>
          <a:bodyPr/>
          <a:lstStyle/>
          <a:p>
            <a:pPr>
              <a:defRPr/>
            </a:pPr>
            <a:fld id="{B22DAE0B-7753-4CD8-9EDA-6AF531C182E6}" type="slidenum">
              <a:rPr lang="de-DE" smtClean="0">
                <a:solidFill>
                  <a:srgbClr val="898C93"/>
                </a:solidFill>
              </a:rPr>
              <a:pPr>
                <a:defRPr/>
              </a:pPr>
              <a:t>‹Nr.›</a:t>
            </a:fld>
            <a:endParaRPr lang="de-DE">
              <a:solidFill>
                <a:srgbClr val="898C93"/>
              </a:solidFill>
            </a:endParaRPr>
          </a:p>
        </p:txBody>
      </p:sp>
      <p:sp>
        <p:nvSpPr>
          <p:cNvPr id="5" name="Inhaltsplatzhalter 4"/>
          <p:cNvSpPr>
            <a:spLocks noGrp="1"/>
          </p:cNvSpPr>
          <p:nvPr>
            <p:ph sz="quarter" idx="11"/>
          </p:nvPr>
        </p:nvSpPr>
        <p:spPr>
          <a:xfrm>
            <a:off x="411625" y="979135"/>
            <a:ext cx="3461015" cy="2002411"/>
          </a:xfrm>
          <a:solidFill>
            <a:schemeClr val="bg2">
              <a:lumMod val="20000"/>
              <a:lumOff val="80000"/>
            </a:schemeClr>
          </a:solidFill>
          <a:ln>
            <a:solidFill>
              <a:schemeClr val="bg2"/>
            </a:solidFill>
          </a:ln>
        </p:spPr>
        <p:txBody>
          <a:bodyPr/>
          <a:lstStyle>
            <a:lvl1pPr>
              <a:defRPr lang="de-DE" sz="1200" dirty="0" smtClean="0">
                <a:solidFill>
                  <a:schemeClr val="tx1"/>
                </a:solidFill>
                <a:latin typeface="+mn-lt"/>
                <a:ea typeface="+mn-ea"/>
                <a:cs typeface="+mn-cs"/>
              </a:defRPr>
            </a:lvl1pPr>
            <a:lvl2pPr>
              <a:defRPr lang="de-DE" sz="1100" dirty="0" smtClean="0">
                <a:solidFill>
                  <a:schemeClr val="tx1"/>
                </a:solidFill>
                <a:latin typeface="+mn-lt"/>
                <a:ea typeface="+mn-ea"/>
                <a:cs typeface="+mn-cs"/>
              </a:defRPr>
            </a:lvl2pPr>
            <a:lvl3pPr>
              <a:defRPr lang="de-DE" sz="900" dirty="0" smtClean="0">
                <a:solidFill>
                  <a:schemeClr val="tx1"/>
                </a:solidFill>
                <a:latin typeface="+mn-lt"/>
                <a:ea typeface="+mn-ea"/>
                <a:cs typeface="+mn-cs"/>
              </a:defRPr>
            </a:lvl3pPr>
            <a:lvl4pPr>
              <a:defRPr lang="de-DE" sz="800" dirty="0" smtClean="0">
                <a:solidFill>
                  <a:schemeClr val="tx1"/>
                </a:solidFill>
                <a:latin typeface="+mn-lt"/>
                <a:ea typeface="+mn-ea"/>
                <a:cs typeface="+mn-cs"/>
              </a:defRPr>
            </a:lvl4pPr>
          </a:lstStyle>
          <a:p>
            <a:pPr marL="233576" lvl="0" indent="-233576" algn="l" defTabSz="763293" rtl="0" eaLnBrk="1" fontAlgn="base" hangingPunct="1">
              <a:lnSpc>
                <a:spcPct val="110000"/>
              </a:lnSpc>
              <a:spcBef>
                <a:spcPct val="50000"/>
              </a:spcBef>
              <a:spcAft>
                <a:spcPct val="0"/>
              </a:spcAft>
              <a:buClr>
                <a:schemeClr val="hlink"/>
              </a:buClr>
              <a:buFont typeface="Wingdings" pitchFamily="2" charset="2"/>
              <a:buChar char="n"/>
            </a:pPr>
            <a:r>
              <a:rPr lang="de-DE" smtClean="0"/>
              <a:t>Textmasterformat bearbeiten</a:t>
            </a:r>
          </a:p>
          <a:p>
            <a:pPr marL="233576" lvl="1" indent="-233576" algn="l" defTabSz="763293" rtl="0" eaLnBrk="1" fontAlgn="base" hangingPunct="1">
              <a:lnSpc>
                <a:spcPct val="110000"/>
              </a:lnSpc>
              <a:spcBef>
                <a:spcPct val="50000"/>
              </a:spcBef>
              <a:spcAft>
                <a:spcPct val="0"/>
              </a:spcAft>
              <a:buClr>
                <a:schemeClr val="hlink"/>
              </a:buClr>
              <a:buFont typeface="Wingdings" pitchFamily="2" charset="2"/>
              <a:buChar char="n"/>
            </a:pPr>
            <a:r>
              <a:rPr lang="de-DE" smtClean="0"/>
              <a:t>Zweite Ebene</a:t>
            </a:r>
          </a:p>
          <a:p>
            <a:pPr marL="233576" lvl="2" indent="-233576" algn="l" defTabSz="763293" rtl="0" eaLnBrk="1" fontAlgn="base" hangingPunct="1">
              <a:lnSpc>
                <a:spcPct val="110000"/>
              </a:lnSpc>
              <a:spcBef>
                <a:spcPct val="50000"/>
              </a:spcBef>
              <a:spcAft>
                <a:spcPct val="0"/>
              </a:spcAft>
              <a:buClr>
                <a:schemeClr val="hlink"/>
              </a:buClr>
              <a:buFont typeface="Wingdings" pitchFamily="2" charset="2"/>
              <a:buChar char="n"/>
            </a:pPr>
            <a:r>
              <a:rPr lang="de-DE" smtClean="0"/>
              <a:t>Dritte Ebene</a:t>
            </a:r>
          </a:p>
          <a:p>
            <a:pPr marL="233576" lvl="3" indent="-233576" algn="l" defTabSz="763293" rtl="0" eaLnBrk="1" fontAlgn="base" hangingPunct="1">
              <a:lnSpc>
                <a:spcPct val="110000"/>
              </a:lnSpc>
              <a:spcBef>
                <a:spcPct val="50000"/>
              </a:spcBef>
              <a:spcAft>
                <a:spcPct val="0"/>
              </a:spcAft>
              <a:buClr>
                <a:schemeClr val="hlink"/>
              </a:buClr>
              <a:buFont typeface="Wingdings" pitchFamily="2" charset="2"/>
              <a:buChar char="n"/>
            </a:pPr>
            <a:r>
              <a:rPr lang="de-DE" smtClean="0"/>
              <a:t>Vierte Ebene</a:t>
            </a:r>
          </a:p>
        </p:txBody>
      </p:sp>
      <p:sp>
        <p:nvSpPr>
          <p:cNvPr id="6" name="Inhaltsplatzhalter 4"/>
          <p:cNvSpPr>
            <a:spLocks noGrp="1"/>
          </p:cNvSpPr>
          <p:nvPr>
            <p:ph sz="quarter" idx="12"/>
          </p:nvPr>
        </p:nvSpPr>
        <p:spPr>
          <a:xfrm>
            <a:off x="411625" y="3253082"/>
            <a:ext cx="3461015" cy="2002411"/>
          </a:xfrm>
          <a:solidFill>
            <a:schemeClr val="bg2">
              <a:lumMod val="20000"/>
              <a:lumOff val="80000"/>
            </a:schemeClr>
          </a:solidFill>
          <a:ln>
            <a:solidFill>
              <a:schemeClr val="bg2"/>
            </a:solidFill>
          </a:ln>
        </p:spPr>
        <p:txBody>
          <a:bodyPr/>
          <a:lstStyle>
            <a:lvl1pPr>
              <a:defRPr lang="de-DE" sz="1200" dirty="0" smtClean="0">
                <a:solidFill>
                  <a:schemeClr val="tx1"/>
                </a:solidFill>
                <a:latin typeface="+mn-lt"/>
                <a:ea typeface="+mn-ea"/>
                <a:cs typeface="+mn-cs"/>
              </a:defRPr>
            </a:lvl1pPr>
            <a:lvl2pPr>
              <a:defRPr lang="de-DE" sz="1100" dirty="0" smtClean="0">
                <a:solidFill>
                  <a:schemeClr val="tx1"/>
                </a:solidFill>
                <a:latin typeface="+mn-lt"/>
                <a:ea typeface="+mn-ea"/>
                <a:cs typeface="+mn-cs"/>
              </a:defRPr>
            </a:lvl2pPr>
            <a:lvl3pPr>
              <a:defRPr lang="de-DE" sz="900" dirty="0" smtClean="0">
                <a:solidFill>
                  <a:schemeClr val="tx1"/>
                </a:solidFill>
                <a:latin typeface="+mn-lt"/>
                <a:ea typeface="+mn-ea"/>
                <a:cs typeface="+mn-cs"/>
              </a:defRPr>
            </a:lvl3pPr>
            <a:lvl4pPr>
              <a:defRPr lang="de-DE" sz="800" dirty="0" smtClean="0">
                <a:solidFill>
                  <a:schemeClr val="tx1"/>
                </a:solidFill>
                <a:latin typeface="+mn-lt"/>
                <a:ea typeface="+mn-ea"/>
                <a:cs typeface="+mn-cs"/>
              </a:defRPr>
            </a:lvl4pPr>
          </a:lstStyle>
          <a:p>
            <a:pPr marL="233576" lvl="0" indent="-233576" algn="l" defTabSz="763293" rtl="0" eaLnBrk="1" fontAlgn="base" hangingPunct="1">
              <a:lnSpc>
                <a:spcPct val="110000"/>
              </a:lnSpc>
              <a:spcBef>
                <a:spcPct val="50000"/>
              </a:spcBef>
              <a:spcAft>
                <a:spcPct val="0"/>
              </a:spcAft>
              <a:buClr>
                <a:schemeClr val="hlink"/>
              </a:buClr>
              <a:buFont typeface="Wingdings" pitchFamily="2" charset="2"/>
              <a:buChar char="n"/>
            </a:pPr>
            <a:r>
              <a:rPr lang="de-DE" smtClean="0"/>
              <a:t>Textmasterformat bearbeiten</a:t>
            </a:r>
          </a:p>
          <a:p>
            <a:pPr marL="233576" lvl="1" indent="-233576" algn="l" defTabSz="763293" rtl="0" eaLnBrk="1" fontAlgn="base" hangingPunct="1">
              <a:lnSpc>
                <a:spcPct val="110000"/>
              </a:lnSpc>
              <a:spcBef>
                <a:spcPct val="50000"/>
              </a:spcBef>
              <a:spcAft>
                <a:spcPct val="0"/>
              </a:spcAft>
              <a:buClr>
                <a:schemeClr val="hlink"/>
              </a:buClr>
              <a:buFont typeface="Wingdings" pitchFamily="2" charset="2"/>
              <a:buChar char="n"/>
            </a:pPr>
            <a:r>
              <a:rPr lang="de-DE" smtClean="0"/>
              <a:t>Zweite Ebene</a:t>
            </a:r>
          </a:p>
          <a:p>
            <a:pPr marL="233576" lvl="2" indent="-233576" algn="l" defTabSz="763293" rtl="0" eaLnBrk="1" fontAlgn="base" hangingPunct="1">
              <a:lnSpc>
                <a:spcPct val="110000"/>
              </a:lnSpc>
              <a:spcBef>
                <a:spcPct val="50000"/>
              </a:spcBef>
              <a:spcAft>
                <a:spcPct val="0"/>
              </a:spcAft>
              <a:buClr>
                <a:schemeClr val="hlink"/>
              </a:buClr>
              <a:buFont typeface="Wingdings" pitchFamily="2" charset="2"/>
              <a:buChar char="n"/>
            </a:pPr>
            <a:r>
              <a:rPr lang="de-DE" smtClean="0"/>
              <a:t>Dritte Ebene</a:t>
            </a:r>
          </a:p>
          <a:p>
            <a:pPr marL="233576" lvl="3" indent="-233576" algn="l" defTabSz="763293" rtl="0" eaLnBrk="1" fontAlgn="base" hangingPunct="1">
              <a:lnSpc>
                <a:spcPct val="110000"/>
              </a:lnSpc>
              <a:spcBef>
                <a:spcPct val="50000"/>
              </a:spcBef>
              <a:spcAft>
                <a:spcPct val="0"/>
              </a:spcAft>
              <a:buClr>
                <a:schemeClr val="hlink"/>
              </a:buClr>
              <a:buFont typeface="Wingdings" pitchFamily="2" charset="2"/>
              <a:buChar char="n"/>
            </a:pPr>
            <a:r>
              <a:rPr lang="de-DE" smtClean="0"/>
              <a:t>Vierte Ebene</a:t>
            </a:r>
          </a:p>
        </p:txBody>
      </p:sp>
      <p:sp>
        <p:nvSpPr>
          <p:cNvPr id="7" name="Inhaltsplatzhalter 4"/>
          <p:cNvSpPr>
            <a:spLocks noGrp="1"/>
          </p:cNvSpPr>
          <p:nvPr>
            <p:ph sz="quarter" idx="13"/>
          </p:nvPr>
        </p:nvSpPr>
        <p:spPr>
          <a:xfrm>
            <a:off x="4190460" y="979135"/>
            <a:ext cx="3461015" cy="2002411"/>
          </a:xfrm>
          <a:solidFill>
            <a:schemeClr val="bg2">
              <a:lumMod val="20000"/>
              <a:lumOff val="80000"/>
            </a:schemeClr>
          </a:solidFill>
          <a:ln>
            <a:solidFill>
              <a:schemeClr val="bg2"/>
            </a:solidFill>
          </a:ln>
        </p:spPr>
        <p:txBody>
          <a:bodyPr/>
          <a:lstStyle>
            <a:lvl1pPr>
              <a:defRPr lang="de-DE" sz="1200" dirty="0" smtClean="0">
                <a:solidFill>
                  <a:schemeClr val="tx1"/>
                </a:solidFill>
                <a:latin typeface="+mn-lt"/>
                <a:ea typeface="+mn-ea"/>
                <a:cs typeface="+mn-cs"/>
              </a:defRPr>
            </a:lvl1pPr>
            <a:lvl2pPr>
              <a:defRPr lang="de-DE" sz="1100" dirty="0" smtClean="0">
                <a:solidFill>
                  <a:schemeClr val="tx1"/>
                </a:solidFill>
                <a:latin typeface="+mn-lt"/>
                <a:ea typeface="+mn-ea"/>
                <a:cs typeface="+mn-cs"/>
              </a:defRPr>
            </a:lvl2pPr>
            <a:lvl3pPr>
              <a:defRPr lang="de-DE" sz="900" dirty="0" smtClean="0">
                <a:solidFill>
                  <a:schemeClr val="tx1"/>
                </a:solidFill>
                <a:latin typeface="+mn-lt"/>
                <a:ea typeface="+mn-ea"/>
                <a:cs typeface="+mn-cs"/>
              </a:defRPr>
            </a:lvl3pPr>
            <a:lvl4pPr>
              <a:defRPr lang="de-DE" sz="800" dirty="0" smtClean="0">
                <a:solidFill>
                  <a:schemeClr val="tx1"/>
                </a:solidFill>
                <a:latin typeface="+mn-lt"/>
                <a:ea typeface="+mn-ea"/>
                <a:cs typeface="+mn-cs"/>
              </a:defRPr>
            </a:lvl4pPr>
          </a:lstStyle>
          <a:p>
            <a:pPr marL="233576" lvl="0" indent="-233576" algn="l" defTabSz="763293" rtl="0" eaLnBrk="1" fontAlgn="base" hangingPunct="1">
              <a:lnSpc>
                <a:spcPct val="110000"/>
              </a:lnSpc>
              <a:spcBef>
                <a:spcPct val="50000"/>
              </a:spcBef>
              <a:spcAft>
                <a:spcPct val="0"/>
              </a:spcAft>
              <a:buClr>
                <a:schemeClr val="hlink"/>
              </a:buClr>
              <a:buFont typeface="Wingdings" pitchFamily="2" charset="2"/>
              <a:buChar char="n"/>
            </a:pPr>
            <a:r>
              <a:rPr lang="de-DE" smtClean="0"/>
              <a:t>Textmasterformat bearbeiten</a:t>
            </a:r>
          </a:p>
          <a:p>
            <a:pPr marL="233576" lvl="1" indent="-233576" algn="l" defTabSz="763293" rtl="0" eaLnBrk="1" fontAlgn="base" hangingPunct="1">
              <a:lnSpc>
                <a:spcPct val="110000"/>
              </a:lnSpc>
              <a:spcBef>
                <a:spcPct val="50000"/>
              </a:spcBef>
              <a:spcAft>
                <a:spcPct val="0"/>
              </a:spcAft>
              <a:buClr>
                <a:schemeClr val="hlink"/>
              </a:buClr>
              <a:buFont typeface="Wingdings" pitchFamily="2" charset="2"/>
              <a:buChar char="n"/>
            </a:pPr>
            <a:r>
              <a:rPr lang="de-DE" smtClean="0"/>
              <a:t>Zweite Ebene</a:t>
            </a:r>
          </a:p>
          <a:p>
            <a:pPr marL="233576" lvl="2" indent="-233576" algn="l" defTabSz="763293" rtl="0" eaLnBrk="1" fontAlgn="base" hangingPunct="1">
              <a:lnSpc>
                <a:spcPct val="110000"/>
              </a:lnSpc>
              <a:spcBef>
                <a:spcPct val="50000"/>
              </a:spcBef>
              <a:spcAft>
                <a:spcPct val="0"/>
              </a:spcAft>
              <a:buClr>
                <a:schemeClr val="hlink"/>
              </a:buClr>
              <a:buFont typeface="Wingdings" pitchFamily="2" charset="2"/>
              <a:buChar char="n"/>
            </a:pPr>
            <a:r>
              <a:rPr lang="de-DE" smtClean="0"/>
              <a:t>Dritte Ebene</a:t>
            </a:r>
          </a:p>
          <a:p>
            <a:pPr marL="233576" lvl="3" indent="-233576" algn="l" defTabSz="763293" rtl="0" eaLnBrk="1" fontAlgn="base" hangingPunct="1">
              <a:lnSpc>
                <a:spcPct val="110000"/>
              </a:lnSpc>
              <a:spcBef>
                <a:spcPct val="50000"/>
              </a:spcBef>
              <a:spcAft>
                <a:spcPct val="0"/>
              </a:spcAft>
              <a:buClr>
                <a:schemeClr val="hlink"/>
              </a:buClr>
              <a:buFont typeface="Wingdings" pitchFamily="2" charset="2"/>
              <a:buChar char="n"/>
            </a:pPr>
            <a:r>
              <a:rPr lang="de-DE" smtClean="0"/>
              <a:t>Vierte Ebene</a:t>
            </a:r>
          </a:p>
        </p:txBody>
      </p:sp>
      <p:sp>
        <p:nvSpPr>
          <p:cNvPr id="8" name="Inhaltsplatzhalter 4"/>
          <p:cNvSpPr>
            <a:spLocks noGrp="1"/>
          </p:cNvSpPr>
          <p:nvPr>
            <p:ph sz="quarter" idx="14"/>
          </p:nvPr>
        </p:nvSpPr>
        <p:spPr>
          <a:xfrm>
            <a:off x="4190460" y="3253082"/>
            <a:ext cx="3461015" cy="2002411"/>
          </a:xfrm>
          <a:solidFill>
            <a:schemeClr val="bg2">
              <a:lumMod val="20000"/>
              <a:lumOff val="80000"/>
            </a:schemeClr>
          </a:solidFill>
          <a:ln>
            <a:solidFill>
              <a:schemeClr val="bg2"/>
            </a:solidFill>
          </a:ln>
        </p:spPr>
        <p:txBody>
          <a:bodyPr/>
          <a:lstStyle>
            <a:lvl1pPr>
              <a:defRPr lang="de-DE" sz="1200" dirty="0" smtClean="0">
                <a:solidFill>
                  <a:schemeClr val="tx1"/>
                </a:solidFill>
                <a:latin typeface="+mn-lt"/>
                <a:ea typeface="+mn-ea"/>
                <a:cs typeface="+mn-cs"/>
              </a:defRPr>
            </a:lvl1pPr>
            <a:lvl2pPr>
              <a:defRPr lang="de-DE" sz="1100" dirty="0" smtClean="0">
                <a:solidFill>
                  <a:schemeClr val="tx1"/>
                </a:solidFill>
                <a:latin typeface="+mn-lt"/>
                <a:ea typeface="+mn-ea"/>
                <a:cs typeface="+mn-cs"/>
              </a:defRPr>
            </a:lvl2pPr>
            <a:lvl3pPr>
              <a:defRPr lang="de-DE" sz="900" dirty="0" smtClean="0">
                <a:solidFill>
                  <a:schemeClr val="tx1"/>
                </a:solidFill>
                <a:latin typeface="+mn-lt"/>
                <a:ea typeface="+mn-ea"/>
                <a:cs typeface="+mn-cs"/>
              </a:defRPr>
            </a:lvl3pPr>
            <a:lvl4pPr>
              <a:defRPr lang="de-DE" sz="800" dirty="0" smtClean="0">
                <a:solidFill>
                  <a:schemeClr val="tx1"/>
                </a:solidFill>
                <a:latin typeface="+mn-lt"/>
                <a:ea typeface="+mn-ea"/>
                <a:cs typeface="+mn-cs"/>
              </a:defRPr>
            </a:lvl4pPr>
          </a:lstStyle>
          <a:p>
            <a:pPr marL="233576" lvl="0" indent="-233576" algn="l" defTabSz="763293" rtl="0" eaLnBrk="1" fontAlgn="base" hangingPunct="1">
              <a:lnSpc>
                <a:spcPct val="110000"/>
              </a:lnSpc>
              <a:spcBef>
                <a:spcPct val="50000"/>
              </a:spcBef>
              <a:spcAft>
                <a:spcPct val="0"/>
              </a:spcAft>
              <a:buClr>
                <a:schemeClr val="hlink"/>
              </a:buClr>
              <a:buFont typeface="Wingdings" pitchFamily="2" charset="2"/>
              <a:buChar char="n"/>
            </a:pPr>
            <a:r>
              <a:rPr lang="de-DE" smtClean="0"/>
              <a:t>Textmasterformat bearbeiten</a:t>
            </a:r>
          </a:p>
          <a:p>
            <a:pPr marL="233576" lvl="1" indent="-233576" algn="l" defTabSz="763293" rtl="0" eaLnBrk="1" fontAlgn="base" hangingPunct="1">
              <a:lnSpc>
                <a:spcPct val="110000"/>
              </a:lnSpc>
              <a:spcBef>
                <a:spcPct val="50000"/>
              </a:spcBef>
              <a:spcAft>
                <a:spcPct val="0"/>
              </a:spcAft>
              <a:buClr>
                <a:schemeClr val="hlink"/>
              </a:buClr>
              <a:buFont typeface="Wingdings" pitchFamily="2" charset="2"/>
              <a:buChar char="n"/>
            </a:pPr>
            <a:r>
              <a:rPr lang="de-DE" smtClean="0"/>
              <a:t>Zweite Ebene</a:t>
            </a:r>
          </a:p>
          <a:p>
            <a:pPr marL="233576" lvl="2" indent="-233576" algn="l" defTabSz="763293" rtl="0" eaLnBrk="1" fontAlgn="base" hangingPunct="1">
              <a:lnSpc>
                <a:spcPct val="110000"/>
              </a:lnSpc>
              <a:spcBef>
                <a:spcPct val="50000"/>
              </a:spcBef>
              <a:spcAft>
                <a:spcPct val="0"/>
              </a:spcAft>
              <a:buClr>
                <a:schemeClr val="hlink"/>
              </a:buClr>
              <a:buFont typeface="Wingdings" pitchFamily="2" charset="2"/>
              <a:buChar char="n"/>
            </a:pPr>
            <a:r>
              <a:rPr lang="de-DE" smtClean="0"/>
              <a:t>Dritte Ebene</a:t>
            </a:r>
          </a:p>
          <a:p>
            <a:pPr marL="233576" lvl="3" indent="-233576" algn="l" defTabSz="763293" rtl="0" eaLnBrk="1" fontAlgn="base" hangingPunct="1">
              <a:lnSpc>
                <a:spcPct val="110000"/>
              </a:lnSpc>
              <a:spcBef>
                <a:spcPct val="50000"/>
              </a:spcBef>
              <a:spcAft>
                <a:spcPct val="0"/>
              </a:spcAft>
              <a:buClr>
                <a:schemeClr val="hlink"/>
              </a:buClr>
              <a:buFont typeface="Wingdings" pitchFamily="2" charset="2"/>
              <a:buChar char="n"/>
            </a:pPr>
            <a:r>
              <a:rPr lang="de-DE" smtClean="0"/>
              <a:t>Vierte Ebene</a:t>
            </a:r>
          </a:p>
        </p:txBody>
      </p:sp>
    </p:spTree>
    <p:extLst>
      <p:ext uri="{BB962C8B-B14F-4D97-AF65-F5344CB8AC3E}">
        <p14:creationId xmlns:p14="http://schemas.microsoft.com/office/powerpoint/2010/main" val="1623051384"/>
      </p:ext>
    </p:extLst>
  </p:cSld>
  <p:clrMapOvr>
    <a:masterClrMapping/>
  </p:clrMapOvr>
  <p:transition spd="slow">
    <p:zoom/>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el - vier Textobjekte mit Überschriften">
    <p:spTree>
      <p:nvGrpSpPr>
        <p:cNvPr id="1" name=""/>
        <p:cNvGrpSpPr/>
        <p:nvPr/>
      </p:nvGrpSpPr>
      <p:grpSpPr>
        <a:xfrm>
          <a:off x="0" y="0"/>
          <a:ext cx="0" cy="0"/>
          <a:chOff x="0" y="0"/>
          <a:chExt cx="0" cy="0"/>
        </a:xfrm>
      </p:grpSpPr>
      <p:sp>
        <p:nvSpPr>
          <p:cNvPr id="2" name="Titel 1"/>
          <p:cNvSpPr>
            <a:spLocks noGrp="1"/>
          </p:cNvSpPr>
          <p:nvPr>
            <p:ph type="title"/>
          </p:nvPr>
        </p:nvSpPr>
        <p:spPr>
          <a:xfrm>
            <a:off x="412750" y="1"/>
            <a:ext cx="5715000" cy="606666"/>
          </a:xfrm>
        </p:spPr>
        <p:txBody>
          <a:bodyPr/>
          <a:lstStyle/>
          <a:p>
            <a:r>
              <a:rPr lang="de-DE" smtClean="0"/>
              <a:t>Titelmasterformat durch Klicken bearbeiten</a:t>
            </a:r>
            <a:endParaRPr lang="de-DE" dirty="0"/>
          </a:p>
        </p:txBody>
      </p:sp>
      <p:sp>
        <p:nvSpPr>
          <p:cNvPr id="3" name="Foliennummernplatzhalter 2"/>
          <p:cNvSpPr>
            <a:spLocks noGrp="1"/>
          </p:cNvSpPr>
          <p:nvPr>
            <p:ph type="sldNum" sz="quarter" idx="10"/>
          </p:nvPr>
        </p:nvSpPr>
        <p:spPr/>
        <p:txBody>
          <a:bodyPr/>
          <a:lstStyle/>
          <a:p>
            <a:pPr>
              <a:defRPr/>
            </a:pPr>
            <a:fld id="{B22DAE0B-7753-4CD8-9EDA-6AF531C182E6}" type="slidenum">
              <a:rPr lang="de-DE" smtClean="0">
                <a:solidFill>
                  <a:srgbClr val="898C93"/>
                </a:solidFill>
              </a:rPr>
              <a:pPr>
                <a:defRPr/>
              </a:pPr>
              <a:t>‹Nr.›</a:t>
            </a:fld>
            <a:endParaRPr lang="de-DE">
              <a:solidFill>
                <a:srgbClr val="898C93"/>
              </a:solidFill>
            </a:endParaRPr>
          </a:p>
        </p:txBody>
      </p:sp>
      <p:sp>
        <p:nvSpPr>
          <p:cNvPr id="5" name="Inhaltsplatzhalter 4"/>
          <p:cNvSpPr>
            <a:spLocks noGrp="1"/>
          </p:cNvSpPr>
          <p:nvPr>
            <p:ph sz="quarter" idx="11"/>
          </p:nvPr>
        </p:nvSpPr>
        <p:spPr>
          <a:xfrm>
            <a:off x="411625" y="1176033"/>
            <a:ext cx="3461015" cy="1789666"/>
          </a:xfrm>
          <a:solidFill>
            <a:schemeClr val="bg2">
              <a:lumMod val="20000"/>
              <a:lumOff val="80000"/>
            </a:schemeClr>
          </a:solidFill>
          <a:ln>
            <a:solidFill>
              <a:schemeClr val="bg2"/>
            </a:solidFill>
          </a:ln>
        </p:spPr>
        <p:txBody>
          <a:bodyPr/>
          <a:lstStyle>
            <a:lvl1pPr>
              <a:defRPr lang="de-DE" sz="1200" dirty="0" smtClean="0">
                <a:solidFill>
                  <a:schemeClr val="tx1"/>
                </a:solidFill>
                <a:latin typeface="+mn-lt"/>
                <a:ea typeface="+mn-ea"/>
                <a:cs typeface="+mn-cs"/>
              </a:defRPr>
            </a:lvl1pPr>
            <a:lvl2pPr>
              <a:defRPr lang="de-DE" sz="1100" dirty="0" smtClean="0">
                <a:solidFill>
                  <a:schemeClr val="tx1"/>
                </a:solidFill>
                <a:latin typeface="+mn-lt"/>
                <a:ea typeface="+mn-ea"/>
                <a:cs typeface="+mn-cs"/>
              </a:defRPr>
            </a:lvl2pPr>
            <a:lvl3pPr>
              <a:defRPr lang="de-DE" sz="900" dirty="0" smtClean="0">
                <a:solidFill>
                  <a:schemeClr val="tx1"/>
                </a:solidFill>
                <a:latin typeface="+mn-lt"/>
                <a:ea typeface="+mn-ea"/>
                <a:cs typeface="+mn-cs"/>
              </a:defRPr>
            </a:lvl3pPr>
            <a:lvl4pPr>
              <a:defRPr lang="de-DE" sz="800" dirty="0" smtClean="0">
                <a:solidFill>
                  <a:schemeClr val="tx1"/>
                </a:solidFill>
                <a:latin typeface="+mn-lt"/>
                <a:ea typeface="+mn-ea"/>
                <a:cs typeface="+mn-cs"/>
              </a:defRPr>
            </a:lvl4pPr>
          </a:lstStyle>
          <a:p>
            <a:pPr marL="233576" lvl="0" indent="-233576" algn="l" defTabSz="763293" rtl="0" eaLnBrk="1" fontAlgn="base" hangingPunct="1">
              <a:lnSpc>
                <a:spcPct val="110000"/>
              </a:lnSpc>
              <a:spcBef>
                <a:spcPct val="50000"/>
              </a:spcBef>
              <a:spcAft>
                <a:spcPct val="0"/>
              </a:spcAft>
              <a:buClr>
                <a:schemeClr val="hlink"/>
              </a:buClr>
              <a:buFont typeface="Wingdings" pitchFamily="2" charset="2"/>
              <a:buChar char="n"/>
            </a:pPr>
            <a:r>
              <a:rPr lang="de-DE" smtClean="0"/>
              <a:t>Textmasterformat bearbeiten</a:t>
            </a:r>
          </a:p>
          <a:p>
            <a:pPr marL="233576" lvl="1" indent="-233576" algn="l" defTabSz="763293" rtl="0" eaLnBrk="1" fontAlgn="base" hangingPunct="1">
              <a:lnSpc>
                <a:spcPct val="110000"/>
              </a:lnSpc>
              <a:spcBef>
                <a:spcPct val="50000"/>
              </a:spcBef>
              <a:spcAft>
                <a:spcPct val="0"/>
              </a:spcAft>
              <a:buClr>
                <a:schemeClr val="hlink"/>
              </a:buClr>
              <a:buFont typeface="Wingdings" pitchFamily="2" charset="2"/>
              <a:buChar char="n"/>
            </a:pPr>
            <a:r>
              <a:rPr lang="de-DE" smtClean="0"/>
              <a:t>Zweite Ebene</a:t>
            </a:r>
          </a:p>
          <a:p>
            <a:pPr marL="233576" lvl="2" indent="-233576" algn="l" defTabSz="763293" rtl="0" eaLnBrk="1" fontAlgn="base" hangingPunct="1">
              <a:lnSpc>
                <a:spcPct val="110000"/>
              </a:lnSpc>
              <a:spcBef>
                <a:spcPct val="50000"/>
              </a:spcBef>
              <a:spcAft>
                <a:spcPct val="0"/>
              </a:spcAft>
              <a:buClr>
                <a:schemeClr val="hlink"/>
              </a:buClr>
              <a:buFont typeface="Wingdings" pitchFamily="2" charset="2"/>
              <a:buChar char="n"/>
            </a:pPr>
            <a:r>
              <a:rPr lang="de-DE" smtClean="0"/>
              <a:t>Dritte Ebene</a:t>
            </a:r>
          </a:p>
          <a:p>
            <a:pPr marL="233576" lvl="3" indent="-233576" algn="l" defTabSz="763293" rtl="0" eaLnBrk="1" fontAlgn="base" hangingPunct="1">
              <a:lnSpc>
                <a:spcPct val="110000"/>
              </a:lnSpc>
              <a:spcBef>
                <a:spcPct val="50000"/>
              </a:spcBef>
              <a:spcAft>
                <a:spcPct val="0"/>
              </a:spcAft>
              <a:buClr>
                <a:schemeClr val="hlink"/>
              </a:buClr>
              <a:buFont typeface="Wingdings" pitchFamily="2" charset="2"/>
              <a:buChar char="n"/>
            </a:pPr>
            <a:r>
              <a:rPr lang="de-DE" smtClean="0"/>
              <a:t>Vierte Ebene</a:t>
            </a:r>
          </a:p>
        </p:txBody>
      </p:sp>
      <p:sp>
        <p:nvSpPr>
          <p:cNvPr id="6" name="Inhaltsplatzhalter 4"/>
          <p:cNvSpPr>
            <a:spLocks noGrp="1"/>
          </p:cNvSpPr>
          <p:nvPr>
            <p:ph sz="quarter" idx="12"/>
          </p:nvPr>
        </p:nvSpPr>
        <p:spPr>
          <a:xfrm>
            <a:off x="411625" y="3449979"/>
            <a:ext cx="3461015" cy="1789666"/>
          </a:xfrm>
          <a:solidFill>
            <a:schemeClr val="bg2">
              <a:lumMod val="20000"/>
              <a:lumOff val="80000"/>
            </a:schemeClr>
          </a:solidFill>
          <a:ln>
            <a:solidFill>
              <a:schemeClr val="bg2"/>
            </a:solidFill>
          </a:ln>
        </p:spPr>
        <p:txBody>
          <a:bodyPr/>
          <a:lstStyle>
            <a:lvl1pPr>
              <a:defRPr lang="de-DE" sz="1200" dirty="0" smtClean="0">
                <a:solidFill>
                  <a:schemeClr val="tx1"/>
                </a:solidFill>
                <a:latin typeface="+mn-lt"/>
                <a:ea typeface="+mn-ea"/>
                <a:cs typeface="+mn-cs"/>
              </a:defRPr>
            </a:lvl1pPr>
            <a:lvl2pPr>
              <a:defRPr lang="de-DE" sz="1100" dirty="0" smtClean="0">
                <a:solidFill>
                  <a:schemeClr val="tx1"/>
                </a:solidFill>
                <a:latin typeface="+mn-lt"/>
                <a:ea typeface="+mn-ea"/>
                <a:cs typeface="+mn-cs"/>
              </a:defRPr>
            </a:lvl2pPr>
            <a:lvl3pPr>
              <a:defRPr lang="de-DE" sz="900" dirty="0" smtClean="0">
                <a:solidFill>
                  <a:schemeClr val="tx1"/>
                </a:solidFill>
                <a:latin typeface="+mn-lt"/>
                <a:ea typeface="+mn-ea"/>
                <a:cs typeface="+mn-cs"/>
              </a:defRPr>
            </a:lvl3pPr>
            <a:lvl4pPr>
              <a:defRPr lang="de-DE" sz="800" dirty="0" smtClean="0">
                <a:solidFill>
                  <a:schemeClr val="tx1"/>
                </a:solidFill>
                <a:latin typeface="+mn-lt"/>
                <a:ea typeface="+mn-ea"/>
                <a:cs typeface="+mn-cs"/>
              </a:defRPr>
            </a:lvl4pPr>
          </a:lstStyle>
          <a:p>
            <a:pPr marL="233576" lvl="0" indent="-233576" algn="l" defTabSz="763293" rtl="0" eaLnBrk="1" fontAlgn="base" hangingPunct="1">
              <a:lnSpc>
                <a:spcPct val="110000"/>
              </a:lnSpc>
              <a:spcBef>
                <a:spcPct val="50000"/>
              </a:spcBef>
              <a:spcAft>
                <a:spcPct val="0"/>
              </a:spcAft>
              <a:buClr>
                <a:schemeClr val="hlink"/>
              </a:buClr>
              <a:buFont typeface="Wingdings" pitchFamily="2" charset="2"/>
              <a:buChar char="n"/>
            </a:pPr>
            <a:r>
              <a:rPr lang="de-DE" smtClean="0"/>
              <a:t>Textmasterformat bearbeiten</a:t>
            </a:r>
          </a:p>
          <a:p>
            <a:pPr marL="233576" lvl="1" indent="-233576" algn="l" defTabSz="763293" rtl="0" eaLnBrk="1" fontAlgn="base" hangingPunct="1">
              <a:lnSpc>
                <a:spcPct val="110000"/>
              </a:lnSpc>
              <a:spcBef>
                <a:spcPct val="50000"/>
              </a:spcBef>
              <a:spcAft>
                <a:spcPct val="0"/>
              </a:spcAft>
              <a:buClr>
                <a:schemeClr val="hlink"/>
              </a:buClr>
              <a:buFont typeface="Wingdings" pitchFamily="2" charset="2"/>
              <a:buChar char="n"/>
            </a:pPr>
            <a:r>
              <a:rPr lang="de-DE" smtClean="0"/>
              <a:t>Zweite Ebene</a:t>
            </a:r>
          </a:p>
          <a:p>
            <a:pPr marL="233576" lvl="2" indent="-233576" algn="l" defTabSz="763293" rtl="0" eaLnBrk="1" fontAlgn="base" hangingPunct="1">
              <a:lnSpc>
                <a:spcPct val="110000"/>
              </a:lnSpc>
              <a:spcBef>
                <a:spcPct val="50000"/>
              </a:spcBef>
              <a:spcAft>
                <a:spcPct val="0"/>
              </a:spcAft>
              <a:buClr>
                <a:schemeClr val="hlink"/>
              </a:buClr>
              <a:buFont typeface="Wingdings" pitchFamily="2" charset="2"/>
              <a:buChar char="n"/>
            </a:pPr>
            <a:r>
              <a:rPr lang="de-DE" smtClean="0"/>
              <a:t>Dritte Ebene</a:t>
            </a:r>
          </a:p>
          <a:p>
            <a:pPr marL="233576" lvl="3" indent="-233576" algn="l" defTabSz="763293" rtl="0" eaLnBrk="1" fontAlgn="base" hangingPunct="1">
              <a:lnSpc>
                <a:spcPct val="110000"/>
              </a:lnSpc>
              <a:spcBef>
                <a:spcPct val="50000"/>
              </a:spcBef>
              <a:spcAft>
                <a:spcPct val="0"/>
              </a:spcAft>
              <a:buClr>
                <a:schemeClr val="hlink"/>
              </a:buClr>
              <a:buFont typeface="Wingdings" pitchFamily="2" charset="2"/>
              <a:buChar char="n"/>
            </a:pPr>
            <a:r>
              <a:rPr lang="de-DE" smtClean="0"/>
              <a:t>Vierte Ebene</a:t>
            </a:r>
          </a:p>
        </p:txBody>
      </p:sp>
      <p:sp>
        <p:nvSpPr>
          <p:cNvPr id="7" name="Inhaltsplatzhalter 4"/>
          <p:cNvSpPr>
            <a:spLocks noGrp="1"/>
          </p:cNvSpPr>
          <p:nvPr>
            <p:ph sz="quarter" idx="13"/>
          </p:nvPr>
        </p:nvSpPr>
        <p:spPr>
          <a:xfrm>
            <a:off x="4190460" y="1176033"/>
            <a:ext cx="3461015" cy="1789666"/>
          </a:xfrm>
          <a:solidFill>
            <a:schemeClr val="bg2">
              <a:lumMod val="20000"/>
              <a:lumOff val="80000"/>
            </a:schemeClr>
          </a:solidFill>
          <a:ln>
            <a:solidFill>
              <a:schemeClr val="bg2"/>
            </a:solidFill>
          </a:ln>
        </p:spPr>
        <p:txBody>
          <a:bodyPr/>
          <a:lstStyle>
            <a:lvl1pPr>
              <a:defRPr lang="de-DE" sz="1200" dirty="0" smtClean="0">
                <a:solidFill>
                  <a:schemeClr val="tx1"/>
                </a:solidFill>
                <a:latin typeface="+mn-lt"/>
                <a:ea typeface="+mn-ea"/>
                <a:cs typeface="+mn-cs"/>
              </a:defRPr>
            </a:lvl1pPr>
            <a:lvl2pPr>
              <a:defRPr lang="de-DE" sz="1100" dirty="0" smtClean="0">
                <a:solidFill>
                  <a:schemeClr val="tx1"/>
                </a:solidFill>
                <a:latin typeface="+mn-lt"/>
                <a:ea typeface="+mn-ea"/>
                <a:cs typeface="+mn-cs"/>
              </a:defRPr>
            </a:lvl2pPr>
            <a:lvl3pPr>
              <a:defRPr lang="de-DE" sz="900" dirty="0" smtClean="0">
                <a:solidFill>
                  <a:schemeClr val="tx1"/>
                </a:solidFill>
                <a:latin typeface="+mn-lt"/>
                <a:ea typeface="+mn-ea"/>
                <a:cs typeface="+mn-cs"/>
              </a:defRPr>
            </a:lvl3pPr>
            <a:lvl4pPr>
              <a:defRPr lang="de-DE" sz="800" dirty="0" smtClean="0">
                <a:solidFill>
                  <a:schemeClr val="tx1"/>
                </a:solidFill>
                <a:latin typeface="+mn-lt"/>
                <a:ea typeface="+mn-ea"/>
                <a:cs typeface="+mn-cs"/>
              </a:defRPr>
            </a:lvl4pPr>
          </a:lstStyle>
          <a:p>
            <a:pPr marL="233576" lvl="0" indent="-233576" algn="l" defTabSz="763293" rtl="0" eaLnBrk="1" fontAlgn="base" hangingPunct="1">
              <a:lnSpc>
                <a:spcPct val="110000"/>
              </a:lnSpc>
              <a:spcBef>
                <a:spcPct val="50000"/>
              </a:spcBef>
              <a:spcAft>
                <a:spcPct val="0"/>
              </a:spcAft>
              <a:buClr>
                <a:schemeClr val="hlink"/>
              </a:buClr>
              <a:buFont typeface="Wingdings" pitchFamily="2" charset="2"/>
              <a:buChar char="n"/>
            </a:pPr>
            <a:r>
              <a:rPr lang="de-DE" smtClean="0"/>
              <a:t>Textmasterformat bearbeiten</a:t>
            </a:r>
          </a:p>
          <a:p>
            <a:pPr marL="233576" lvl="1" indent="-233576" algn="l" defTabSz="763293" rtl="0" eaLnBrk="1" fontAlgn="base" hangingPunct="1">
              <a:lnSpc>
                <a:spcPct val="110000"/>
              </a:lnSpc>
              <a:spcBef>
                <a:spcPct val="50000"/>
              </a:spcBef>
              <a:spcAft>
                <a:spcPct val="0"/>
              </a:spcAft>
              <a:buClr>
                <a:schemeClr val="hlink"/>
              </a:buClr>
              <a:buFont typeface="Wingdings" pitchFamily="2" charset="2"/>
              <a:buChar char="n"/>
            </a:pPr>
            <a:r>
              <a:rPr lang="de-DE" smtClean="0"/>
              <a:t>Zweite Ebene</a:t>
            </a:r>
          </a:p>
          <a:p>
            <a:pPr marL="233576" lvl="2" indent="-233576" algn="l" defTabSz="763293" rtl="0" eaLnBrk="1" fontAlgn="base" hangingPunct="1">
              <a:lnSpc>
                <a:spcPct val="110000"/>
              </a:lnSpc>
              <a:spcBef>
                <a:spcPct val="50000"/>
              </a:spcBef>
              <a:spcAft>
                <a:spcPct val="0"/>
              </a:spcAft>
              <a:buClr>
                <a:schemeClr val="hlink"/>
              </a:buClr>
              <a:buFont typeface="Wingdings" pitchFamily="2" charset="2"/>
              <a:buChar char="n"/>
            </a:pPr>
            <a:r>
              <a:rPr lang="de-DE" smtClean="0"/>
              <a:t>Dritte Ebene</a:t>
            </a:r>
          </a:p>
          <a:p>
            <a:pPr marL="233576" lvl="3" indent="-233576" algn="l" defTabSz="763293" rtl="0" eaLnBrk="1" fontAlgn="base" hangingPunct="1">
              <a:lnSpc>
                <a:spcPct val="110000"/>
              </a:lnSpc>
              <a:spcBef>
                <a:spcPct val="50000"/>
              </a:spcBef>
              <a:spcAft>
                <a:spcPct val="0"/>
              </a:spcAft>
              <a:buClr>
                <a:schemeClr val="hlink"/>
              </a:buClr>
              <a:buFont typeface="Wingdings" pitchFamily="2" charset="2"/>
              <a:buChar char="n"/>
            </a:pPr>
            <a:r>
              <a:rPr lang="de-DE" smtClean="0"/>
              <a:t>Vierte Ebene</a:t>
            </a:r>
          </a:p>
        </p:txBody>
      </p:sp>
      <p:sp>
        <p:nvSpPr>
          <p:cNvPr id="8" name="Inhaltsplatzhalter 4"/>
          <p:cNvSpPr>
            <a:spLocks noGrp="1"/>
          </p:cNvSpPr>
          <p:nvPr>
            <p:ph sz="quarter" idx="14"/>
          </p:nvPr>
        </p:nvSpPr>
        <p:spPr>
          <a:xfrm>
            <a:off x="4190460" y="3449979"/>
            <a:ext cx="3461015" cy="1789666"/>
          </a:xfrm>
          <a:solidFill>
            <a:schemeClr val="bg2">
              <a:lumMod val="20000"/>
              <a:lumOff val="80000"/>
            </a:schemeClr>
          </a:solidFill>
          <a:ln>
            <a:solidFill>
              <a:schemeClr val="bg2"/>
            </a:solidFill>
          </a:ln>
        </p:spPr>
        <p:txBody>
          <a:bodyPr/>
          <a:lstStyle>
            <a:lvl1pPr>
              <a:defRPr lang="de-DE" sz="1200" dirty="0" smtClean="0">
                <a:solidFill>
                  <a:schemeClr val="tx1"/>
                </a:solidFill>
                <a:latin typeface="+mn-lt"/>
                <a:ea typeface="+mn-ea"/>
                <a:cs typeface="+mn-cs"/>
              </a:defRPr>
            </a:lvl1pPr>
            <a:lvl2pPr>
              <a:defRPr lang="de-DE" sz="1100" dirty="0" smtClean="0">
                <a:solidFill>
                  <a:schemeClr val="tx1"/>
                </a:solidFill>
                <a:latin typeface="+mn-lt"/>
                <a:ea typeface="+mn-ea"/>
                <a:cs typeface="+mn-cs"/>
              </a:defRPr>
            </a:lvl2pPr>
            <a:lvl3pPr>
              <a:defRPr lang="de-DE" sz="900" dirty="0" smtClean="0">
                <a:solidFill>
                  <a:schemeClr val="tx1"/>
                </a:solidFill>
                <a:latin typeface="+mn-lt"/>
                <a:ea typeface="+mn-ea"/>
                <a:cs typeface="+mn-cs"/>
              </a:defRPr>
            </a:lvl3pPr>
            <a:lvl4pPr>
              <a:defRPr lang="de-DE" sz="800" dirty="0" smtClean="0">
                <a:solidFill>
                  <a:schemeClr val="tx1"/>
                </a:solidFill>
                <a:latin typeface="+mn-lt"/>
                <a:ea typeface="+mn-ea"/>
                <a:cs typeface="+mn-cs"/>
              </a:defRPr>
            </a:lvl4pPr>
          </a:lstStyle>
          <a:p>
            <a:pPr marL="233576" lvl="0" indent="-233576" algn="l" defTabSz="763293" rtl="0" eaLnBrk="1" fontAlgn="base" hangingPunct="1">
              <a:lnSpc>
                <a:spcPct val="110000"/>
              </a:lnSpc>
              <a:spcBef>
                <a:spcPct val="50000"/>
              </a:spcBef>
              <a:spcAft>
                <a:spcPct val="0"/>
              </a:spcAft>
              <a:buClr>
                <a:schemeClr val="hlink"/>
              </a:buClr>
              <a:buFont typeface="Wingdings" pitchFamily="2" charset="2"/>
              <a:buChar char="n"/>
            </a:pPr>
            <a:r>
              <a:rPr lang="de-DE" smtClean="0"/>
              <a:t>Textmasterformat bearbeiten</a:t>
            </a:r>
          </a:p>
          <a:p>
            <a:pPr marL="233576" lvl="1" indent="-233576" algn="l" defTabSz="763293" rtl="0" eaLnBrk="1" fontAlgn="base" hangingPunct="1">
              <a:lnSpc>
                <a:spcPct val="110000"/>
              </a:lnSpc>
              <a:spcBef>
                <a:spcPct val="50000"/>
              </a:spcBef>
              <a:spcAft>
                <a:spcPct val="0"/>
              </a:spcAft>
              <a:buClr>
                <a:schemeClr val="hlink"/>
              </a:buClr>
              <a:buFont typeface="Wingdings" pitchFamily="2" charset="2"/>
              <a:buChar char="n"/>
            </a:pPr>
            <a:r>
              <a:rPr lang="de-DE" smtClean="0"/>
              <a:t>Zweite Ebene</a:t>
            </a:r>
          </a:p>
          <a:p>
            <a:pPr marL="233576" lvl="2" indent="-233576" algn="l" defTabSz="763293" rtl="0" eaLnBrk="1" fontAlgn="base" hangingPunct="1">
              <a:lnSpc>
                <a:spcPct val="110000"/>
              </a:lnSpc>
              <a:spcBef>
                <a:spcPct val="50000"/>
              </a:spcBef>
              <a:spcAft>
                <a:spcPct val="0"/>
              </a:spcAft>
              <a:buClr>
                <a:schemeClr val="hlink"/>
              </a:buClr>
              <a:buFont typeface="Wingdings" pitchFamily="2" charset="2"/>
              <a:buChar char="n"/>
            </a:pPr>
            <a:r>
              <a:rPr lang="de-DE" smtClean="0"/>
              <a:t>Dritte Ebene</a:t>
            </a:r>
          </a:p>
          <a:p>
            <a:pPr marL="233576" lvl="3" indent="-233576" algn="l" defTabSz="763293" rtl="0" eaLnBrk="1" fontAlgn="base" hangingPunct="1">
              <a:lnSpc>
                <a:spcPct val="110000"/>
              </a:lnSpc>
              <a:spcBef>
                <a:spcPct val="50000"/>
              </a:spcBef>
              <a:spcAft>
                <a:spcPct val="0"/>
              </a:spcAft>
              <a:buClr>
                <a:schemeClr val="hlink"/>
              </a:buClr>
              <a:buFont typeface="Wingdings" pitchFamily="2" charset="2"/>
              <a:buChar char="n"/>
            </a:pPr>
            <a:r>
              <a:rPr lang="de-DE" smtClean="0"/>
              <a:t>Vierte Ebene</a:t>
            </a:r>
          </a:p>
        </p:txBody>
      </p:sp>
      <p:sp>
        <p:nvSpPr>
          <p:cNvPr id="13" name="Textplatzhalter 9"/>
          <p:cNvSpPr>
            <a:spLocks noGrp="1"/>
          </p:cNvSpPr>
          <p:nvPr>
            <p:ph type="body" sz="quarter" idx="15"/>
          </p:nvPr>
        </p:nvSpPr>
        <p:spPr>
          <a:xfrm>
            <a:off x="411625" y="979134"/>
            <a:ext cx="3461015" cy="227500"/>
          </a:xfrm>
          <a:gradFill rotWithShape="1">
            <a:gsLst>
              <a:gs pos="0">
                <a:schemeClr val="accent2"/>
              </a:gs>
              <a:gs pos="100000">
                <a:schemeClr val="accent2">
                  <a:lumMod val="50000"/>
                </a:schemeClr>
              </a:gs>
            </a:gsLst>
            <a:lin ang="5400000" scaled="1"/>
          </a:gradFill>
          <a:ln w="6350" algn="ctr">
            <a:noFill/>
            <a:miter lim="800000"/>
            <a:headEnd/>
            <a:tailEnd/>
          </a:ln>
          <a:effectLst/>
        </p:spPr>
        <p:txBody>
          <a:bodyPr vert="horz" wrap="square" lIns="63058" tIns="63058" rIns="63058" bIns="63058" numCol="1" anchor="ctr" anchorCtr="0" compatLnSpc="1">
            <a:prstTxWarp prst="textNoShape">
              <a:avLst/>
            </a:prstTxWarp>
          </a:bodyPr>
          <a:lstStyle>
            <a:lvl1pPr>
              <a:buFontTx/>
              <a:buNone/>
              <a:defRPr lang="de-DE" sz="1200" smtClean="0">
                <a:solidFill>
                  <a:schemeClr val="bg1"/>
                </a:solidFill>
                <a:latin typeface="+mn-lt"/>
                <a:ea typeface="+mn-ea"/>
                <a:cs typeface="+mn-cs"/>
              </a:defRPr>
            </a:lvl1pPr>
            <a:lvl5pPr marL="0" indent="0" algn="l" defTabSz="763293" rtl="0" eaLnBrk="0" fontAlgn="base" hangingPunct="0">
              <a:lnSpc>
                <a:spcPct val="90000"/>
              </a:lnSpc>
              <a:spcBef>
                <a:spcPct val="0"/>
              </a:spcBef>
              <a:spcAft>
                <a:spcPct val="0"/>
              </a:spcAft>
              <a:buNone/>
              <a:defRPr lang="de-DE" sz="1200" b="1" kern="1200" dirty="0">
                <a:solidFill>
                  <a:schemeClr val="bg1"/>
                </a:solidFill>
                <a:latin typeface="Tahoma" pitchFamily="34" charset="0"/>
                <a:ea typeface="+mn-ea"/>
                <a:cs typeface="+mn-cs"/>
              </a:defRPr>
            </a:lvl5pPr>
          </a:lstStyle>
          <a:p>
            <a:pPr marL="233576" lvl="0" indent="-233576" algn="l" defTabSz="763293" rtl="0" eaLnBrk="1" fontAlgn="base" hangingPunct="1">
              <a:lnSpc>
                <a:spcPct val="110000"/>
              </a:lnSpc>
              <a:spcBef>
                <a:spcPct val="50000"/>
              </a:spcBef>
              <a:spcAft>
                <a:spcPct val="0"/>
              </a:spcAft>
              <a:buClr>
                <a:schemeClr val="accent2"/>
              </a:buClr>
              <a:buSzPct val="90000"/>
              <a:buFont typeface="Wingdings" pitchFamily="2" charset="2"/>
              <a:buNone/>
            </a:pPr>
            <a:r>
              <a:rPr lang="de-DE" smtClean="0"/>
              <a:t>Textmasterformat bearbeiten</a:t>
            </a:r>
          </a:p>
        </p:txBody>
      </p:sp>
      <p:sp>
        <p:nvSpPr>
          <p:cNvPr id="14" name="Textplatzhalter 9"/>
          <p:cNvSpPr>
            <a:spLocks noGrp="1"/>
          </p:cNvSpPr>
          <p:nvPr>
            <p:ph type="body" sz="quarter" idx="16"/>
          </p:nvPr>
        </p:nvSpPr>
        <p:spPr>
          <a:xfrm>
            <a:off x="4191860" y="979134"/>
            <a:ext cx="3461015" cy="227500"/>
          </a:xfrm>
          <a:gradFill rotWithShape="1">
            <a:gsLst>
              <a:gs pos="0">
                <a:schemeClr val="accent2"/>
              </a:gs>
              <a:gs pos="100000">
                <a:schemeClr val="accent2">
                  <a:lumMod val="50000"/>
                </a:schemeClr>
              </a:gs>
            </a:gsLst>
            <a:lin ang="5400000" scaled="1"/>
          </a:gradFill>
          <a:ln w="6350" algn="ctr">
            <a:noFill/>
            <a:miter lim="800000"/>
            <a:headEnd/>
            <a:tailEnd/>
          </a:ln>
          <a:effectLst/>
        </p:spPr>
        <p:txBody>
          <a:bodyPr vert="horz" wrap="square" lIns="63058" tIns="63058" rIns="63058" bIns="63058" numCol="1" anchor="ctr" anchorCtr="0" compatLnSpc="1">
            <a:prstTxWarp prst="textNoShape">
              <a:avLst/>
            </a:prstTxWarp>
          </a:bodyPr>
          <a:lstStyle>
            <a:lvl1pPr>
              <a:buFontTx/>
              <a:buNone/>
              <a:defRPr lang="de-DE" sz="1200" smtClean="0">
                <a:solidFill>
                  <a:schemeClr val="bg1"/>
                </a:solidFill>
                <a:latin typeface="+mn-lt"/>
                <a:ea typeface="+mn-ea"/>
                <a:cs typeface="+mn-cs"/>
              </a:defRPr>
            </a:lvl1pPr>
            <a:lvl5pPr marL="0" indent="0" algn="l" defTabSz="763293" rtl="0" eaLnBrk="0" fontAlgn="base" hangingPunct="0">
              <a:lnSpc>
                <a:spcPct val="90000"/>
              </a:lnSpc>
              <a:spcBef>
                <a:spcPct val="0"/>
              </a:spcBef>
              <a:spcAft>
                <a:spcPct val="0"/>
              </a:spcAft>
              <a:buNone/>
              <a:defRPr lang="de-DE" sz="1200" b="1" kern="1200" dirty="0">
                <a:solidFill>
                  <a:schemeClr val="bg1"/>
                </a:solidFill>
                <a:latin typeface="Tahoma" pitchFamily="34" charset="0"/>
                <a:ea typeface="+mn-ea"/>
                <a:cs typeface="+mn-cs"/>
              </a:defRPr>
            </a:lvl5pPr>
          </a:lstStyle>
          <a:p>
            <a:pPr marL="233576" lvl="0" indent="-233576" algn="l" defTabSz="763293" rtl="0" eaLnBrk="1" fontAlgn="base" hangingPunct="1">
              <a:lnSpc>
                <a:spcPct val="110000"/>
              </a:lnSpc>
              <a:spcBef>
                <a:spcPct val="50000"/>
              </a:spcBef>
              <a:spcAft>
                <a:spcPct val="0"/>
              </a:spcAft>
              <a:buClr>
                <a:schemeClr val="accent2"/>
              </a:buClr>
              <a:buSzPct val="90000"/>
              <a:buFont typeface="Wingdings" pitchFamily="2" charset="2"/>
              <a:buNone/>
            </a:pPr>
            <a:r>
              <a:rPr lang="de-DE" smtClean="0"/>
              <a:t>Textmasterformat bearbeiten</a:t>
            </a:r>
          </a:p>
        </p:txBody>
      </p:sp>
      <p:sp>
        <p:nvSpPr>
          <p:cNvPr id="15" name="Textplatzhalter 9"/>
          <p:cNvSpPr>
            <a:spLocks noGrp="1"/>
          </p:cNvSpPr>
          <p:nvPr>
            <p:ph type="body" sz="quarter" idx="17"/>
          </p:nvPr>
        </p:nvSpPr>
        <p:spPr>
          <a:xfrm>
            <a:off x="4191860" y="3253082"/>
            <a:ext cx="3461015" cy="226184"/>
          </a:xfrm>
          <a:gradFill rotWithShape="1">
            <a:gsLst>
              <a:gs pos="0">
                <a:schemeClr val="accent2"/>
              </a:gs>
              <a:gs pos="100000">
                <a:schemeClr val="accent2">
                  <a:lumMod val="50000"/>
                </a:schemeClr>
              </a:gs>
            </a:gsLst>
            <a:lin ang="5400000" scaled="1"/>
          </a:gradFill>
          <a:ln w="6350" algn="ctr">
            <a:noFill/>
            <a:miter lim="800000"/>
            <a:headEnd/>
            <a:tailEnd/>
          </a:ln>
          <a:effectLst/>
        </p:spPr>
        <p:txBody>
          <a:bodyPr vert="horz" wrap="square" lIns="63058" tIns="63058" rIns="63058" bIns="63058" numCol="1" anchor="ctr" anchorCtr="0" compatLnSpc="1">
            <a:prstTxWarp prst="textNoShape">
              <a:avLst/>
            </a:prstTxWarp>
          </a:bodyPr>
          <a:lstStyle>
            <a:lvl1pPr>
              <a:buFontTx/>
              <a:buNone/>
              <a:defRPr lang="de-DE" sz="1200" smtClean="0">
                <a:solidFill>
                  <a:schemeClr val="bg1"/>
                </a:solidFill>
                <a:latin typeface="+mn-lt"/>
                <a:ea typeface="+mn-ea"/>
                <a:cs typeface="+mn-cs"/>
              </a:defRPr>
            </a:lvl1pPr>
            <a:lvl5pPr marL="0" indent="0" algn="l" defTabSz="763293" rtl="0" eaLnBrk="0" fontAlgn="base" hangingPunct="0">
              <a:lnSpc>
                <a:spcPct val="90000"/>
              </a:lnSpc>
              <a:spcBef>
                <a:spcPct val="0"/>
              </a:spcBef>
              <a:spcAft>
                <a:spcPct val="0"/>
              </a:spcAft>
              <a:buNone/>
              <a:defRPr lang="de-DE" sz="1200" b="1" kern="1200" dirty="0">
                <a:solidFill>
                  <a:schemeClr val="bg1"/>
                </a:solidFill>
                <a:latin typeface="Tahoma" pitchFamily="34" charset="0"/>
                <a:ea typeface="+mn-ea"/>
                <a:cs typeface="+mn-cs"/>
              </a:defRPr>
            </a:lvl5pPr>
          </a:lstStyle>
          <a:p>
            <a:pPr marL="233576" lvl="0" indent="-233576" algn="l" defTabSz="763293" rtl="0" eaLnBrk="1" fontAlgn="base" hangingPunct="1">
              <a:lnSpc>
                <a:spcPct val="110000"/>
              </a:lnSpc>
              <a:spcBef>
                <a:spcPct val="50000"/>
              </a:spcBef>
              <a:spcAft>
                <a:spcPct val="0"/>
              </a:spcAft>
              <a:buClr>
                <a:schemeClr val="accent2"/>
              </a:buClr>
              <a:buSzPct val="90000"/>
              <a:buFont typeface="Wingdings" pitchFamily="2" charset="2"/>
              <a:buNone/>
            </a:pPr>
            <a:r>
              <a:rPr lang="de-DE" smtClean="0"/>
              <a:t>Textmasterformat bearbeiten</a:t>
            </a:r>
          </a:p>
        </p:txBody>
      </p:sp>
      <p:sp>
        <p:nvSpPr>
          <p:cNvPr id="16" name="Textplatzhalter 9"/>
          <p:cNvSpPr>
            <a:spLocks noGrp="1"/>
          </p:cNvSpPr>
          <p:nvPr>
            <p:ph type="body" sz="quarter" idx="18"/>
          </p:nvPr>
        </p:nvSpPr>
        <p:spPr>
          <a:xfrm>
            <a:off x="411625" y="3253082"/>
            <a:ext cx="3461015" cy="227500"/>
          </a:xfrm>
          <a:gradFill rotWithShape="1">
            <a:gsLst>
              <a:gs pos="0">
                <a:schemeClr val="accent2"/>
              </a:gs>
              <a:gs pos="100000">
                <a:schemeClr val="accent2">
                  <a:lumMod val="50000"/>
                </a:schemeClr>
              </a:gs>
            </a:gsLst>
            <a:lin ang="5400000" scaled="1"/>
          </a:gradFill>
          <a:ln w="6350" algn="ctr">
            <a:noFill/>
            <a:miter lim="800000"/>
            <a:headEnd/>
            <a:tailEnd/>
          </a:ln>
          <a:effectLst/>
        </p:spPr>
        <p:txBody>
          <a:bodyPr vert="horz" wrap="square" lIns="63058" tIns="63058" rIns="63058" bIns="63058" numCol="1" anchor="ctr" anchorCtr="0" compatLnSpc="1">
            <a:prstTxWarp prst="textNoShape">
              <a:avLst/>
            </a:prstTxWarp>
          </a:bodyPr>
          <a:lstStyle>
            <a:lvl1pPr>
              <a:buNone/>
              <a:defRPr lang="de-DE" sz="1200" smtClean="0">
                <a:solidFill>
                  <a:schemeClr val="bg1"/>
                </a:solidFill>
                <a:latin typeface="+mn-lt"/>
                <a:ea typeface="+mn-ea"/>
                <a:cs typeface="+mn-cs"/>
              </a:defRPr>
            </a:lvl1pPr>
            <a:lvl5pPr marL="0" indent="0" algn="l" defTabSz="763293" rtl="0" eaLnBrk="0" fontAlgn="base" hangingPunct="0">
              <a:lnSpc>
                <a:spcPct val="90000"/>
              </a:lnSpc>
              <a:spcBef>
                <a:spcPct val="0"/>
              </a:spcBef>
              <a:spcAft>
                <a:spcPct val="0"/>
              </a:spcAft>
              <a:buNone/>
              <a:defRPr lang="de-DE" sz="1200" b="1" kern="1200" dirty="0">
                <a:solidFill>
                  <a:schemeClr val="bg1"/>
                </a:solidFill>
                <a:latin typeface="Tahoma" pitchFamily="34" charset="0"/>
                <a:ea typeface="+mn-ea"/>
                <a:cs typeface="+mn-cs"/>
              </a:defRPr>
            </a:lvl5pPr>
          </a:lstStyle>
          <a:p>
            <a:pPr marL="233576" lvl="0" indent="-233576" algn="l" defTabSz="763293" rtl="0" eaLnBrk="1" fontAlgn="base" hangingPunct="1">
              <a:lnSpc>
                <a:spcPct val="110000"/>
              </a:lnSpc>
              <a:spcBef>
                <a:spcPct val="50000"/>
              </a:spcBef>
              <a:spcAft>
                <a:spcPct val="0"/>
              </a:spcAft>
              <a:buClr>
                <a:schemeClr val="accent2"/>
              </a:buClr>
              <a:buSzPct val="90000"/>
              <a:buFont typeface="Wingdings" pitchFamily="2" charset="2"/>
              <a:buNone/>
            </a:pPr>
            <a:r>
              <a:rPr lang="de-DE" smtClean="0"/>
              <a:t>Textmasterformat bearbeiten</a:t>
            </a:r>
          </a:p>
        </p:txBody>
      </p:sp>
    </p:spTree>
    <p:extLst>
      <p:ext uri="{BB962C8B-B14F-4D97-AF65-F5344CB8AC3E}">
        <p14:creationId xmlns:p14="http://schemas.microsoft.com/office/powerpoint/2010/main" val="3942653114"/>
      </p:ext>
    </p:extLst>
  </p:cSld>
  <p:clrMapOvr>
    <a:masterClrMapping/>
  </p:clrMapOvr>
  <p:transition spd="slow">
    <p:zoom/>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el - leer mit Orientierungsrahmen I">
    <p:spTree>
      <p:nvGrpSpPr>
        <p:cNvPr id="1" name=""/>
        <p:cNvGrpSpPr/>
        <p:nvPr/>
      </p:nvGrpSpPr>
      <p:grpSpPr>
        <a:xfrm>
          <a:off x="0" y="0"/>
          <a:ext cx="0" cy="0"/>
          <a:chOff x="0" y="0"/>
          <a:chExt cx="0" cy="0"/>
        </a:xfrm>
      </p:grpSpPr>
      <p:sp>
        <p:nvSpPr>
          <p:cNvPr id="2" name="Titel 1"/>
          <p:cNvSpPr>
            <a:spLocks noGrp="1"/>
          </p:cNvSpPr>
          <p:nvPr>
            <p:ph type="title"/>
          </p:nvPr>
        </p:nvSpPr>
        <p:spPr>
          <a:xfrm>
            <a:off x="412750" y="1"/>
            <a:ext cx="5715000" cy="606666"/>
          </a:xfrm>
        </p:spPr>
        <p:txBody>
          <a:bodyPr/>
          <a:lstStyle/>
          <a:p>
            <a:r>
              <a:rPr lang="de-DE" smtClean="0"/>
              <a:t>Titelmasterformat durch Klicken bearbeiten</a:t>
            </a:r>
            <a:endParaRPr lang="de-DE" dirty="0"/>
          </a:p>
        </p:txBody>
      </p:sp>
      <p:sp>
        <p:nvSpPr>
          <p:cNvPr id="3" name="Foliennummernplatzhalter 2"/>
          <p:cNvSpPr>
            <a:spLocks noGrp="1"/>
          </p:cNvSpPr>
          <p:nvPr>
            <p:ph type="sldNum" sz="quarter" idx="10"/>
          </p:nvPr>
        </p:nvSpPr>
        <p:spPr/>
        <p:txBody>
          <a:bodyPr/>
          <a:lstStyle/>
          <a:p>
            <a:pPr>
              <a:defRPr/>
            </a:pPr>
            <a:fld id="{B22DAE0B-7753-4CD8-9EDA-6AF531C182E6}" type="slidenum">
              <a:rPr lang="de-DE" smtClean="0">
                <a:solidFill>
                  <a:srgbClr val="898C93"/>
                </a:solidFill>
              </a:rPr>
              <a:pPr>
                <a:defRPr/>
              </a:pPr>
              <a:t>‹Nr.›</a:t>
            </a:fld>
            <a:endParaRPr lang="de-DE">
              <a:solidFill>
                <a:srgbClr val="898C93"/>
              </a:solidFill>
            </a:endParaRPr>
          </a:p>
        </p:txBody>
      </p:sp>
      <p:sp>
        <p:nvSpPr>
          <p:cNvPr id="4" name="Rectangle 2"/>
          <p:cNvSpPr>
            <a:spLocks noChangeArrowheads="1"/>
          </p:cNvSpPr>
          <p:nvPr userDrawn="1"/>
        </p:nvSpPr>
        <p:spPr bwMode="auto">
          <a:xfrm>
            <a:off x="411626" y="979134"/>
            <a:ext cx="7241250" cy="4276359"/>
          </a:xfrm>
          <a:prstGeom prst="rect">
            <a:avLst/>
          </a:prstGeom>
          <a:solidFill>
            <a:schemeClr val="bg2">
              <a:lumMod val="20000"/>
              <a:lumOff val="80000"/>
            </a:schemeClr>
          </a:solidFill>
          <a:ln w="9525">
            <a:solidFill>
              <a:schemeClr val="bg2"/>
            </a:solidFill>
            <a:miter lim="800000"/>
            <a:headEnd/>
            <a:tailEnd/>
          </a:ln>
        </p:spPr>
        <p:txBody>
          <a:bodyPr wrap="none" lIns="80083" tIns="40042" rIns="80083" bIns="40042" anchor="ctr"/>
          <a:lstStyle/>
          <a:p>
            <a:pPr algn="ctr" defTabSz="914400" eaLnBrk="0" fontAlgn="base" hangingPunct="0">
              <a:lnSpc>
                <a:spcPct val="90000"/>
              </a:lnSpc>
              <a:spcBef>
                <a:spcPct val="0"/>
              </a:spcBef>
              <a:spcAft>
                <a:spcPct val="0"/>
              </a:spcAft>
            </a:pPr>
            <a:endParaRPr lang="de-DE" sz="1500" b="1">
              <a:solidFill>
                <a:srgbClr val="292929"/>
              </a:solidFill>
            </a:endParaRPr>
          </a:p>
        </p:txBody>
      </p:sp>
    </p:spTree>
    <p:extLst>
      <p:ext uri="{BB962C8B-B14F-4D97-AF65-F5344CB8AC3E}">
        <p14:creationId xmlns:p14="http://schemas.microsoft.com/office/powerpoint/2010/main" val="603292509"/>
      </p:ext>
    </p:extLst>
  </p:cSld>
  <p:clrMapOvr>
    <a:masterClrMapping/>
  </p:clrMapOvr>
  <p:transition spd="slow">
    <p:zoom/>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Titel - leer nur Rahmen">
    <p:spTree>
      <p:nvGrpSpPr>
        <p:cNvPr id="1" name=""/>
        <p:cNvGrpSpPr/>
        <p:nvPr/>
      </p:nvGrpSpPr>
      <p:grpSpPr>
        <a:xfrm>
          <a:off x="0" y="0"/>
          <a:ext cx="0" cy="0"/>
          <a:chOff x="0" y="0"/>
          <a:chExt cx="0" cy="0"/>
        </a:xfrm>
      </p:grpSpPr>
      <p:sp>
        <p:nvSpPr>
          <p:cNvPr id="2" name="Titel 1"/>
          <p:cNvSpPr>
            <a:spLocks noGrp="1"/>
          </p:cNvSpPr>
          <p:nvPr>
            <p:ph type="title"/>
          </p:nvPr>
        </p:nvSpPr>
        <p:spPr>
          <a:xfrm>
            <a:off x="412750" y="1"/>
            <a:ext cx="5715000" cy="606666"/>
          </a:xfrm>
        </p:spPr>
        <p:txBody>
          <a:bodyPr/>
          <a:lstStyle/>
          <a:p>
            <a:r>
              <a:rPr lang="de-DE" smtClean="0"/>
              <a:t>Titelmasterformat durch Klicken bearbeiten</a:t>
            </a:r>
            <a:endParaRPr lang="de-DE" dirty="0"/>
          </a:p>
        </p:txBody>
      </p:sp>
      <p:sp>
        <p:nvSpPr>
          <p:cNvPr id="3" name="Foliennummernplatzhalter 2"/>
          <p:cNvSpPr>
            <a:spLocks noGrp="1"/>
          </p:cNvSpPr>
          <p:nvPr>
            <p:ph type="sldNum" sz="quarter" idx="10"/>
          </p:nvPr>
        </p:nvSpPr>
        <p:spPr/>
        <p:txBody>
          <a:bodyPr/>
          <a:lstStyle/>
          <a:p>
            <a:pPr>
              <a:defRPr/>
            </a:pPr>
            <a:fld id="{B22DAE0B-7753-4CD8-9EDA-6AF531C182E6}" type="slidenum">
              <a:rPr lang="de-DE" smtClean="0">
                <a:solidFill>
                  <a:srgbClr val="898C93"/>
                </a:solidFill>
              </a:rPr>
              <a:pPr>
                <a:defRPr/>
              </a:pPr>
              <a:t>‹Nr.›</a:t>
            </a:fld>
            <a:endParaRPr lang="de-DE">
              <a:solidFill>
                <a:srgbClr val="898C93"/>
              </a:solidFill>
            </a:endParaRPr>
          </a:p>
        </p:txBody>
      </p:sp>
      <p:sp>
        <p:nvSpPr>
          <p:cNvPr id="4" name="Rectangle 2"/>
          <p:cNvSpPr>
            <a:spLocks noChangeArrowheads="1"/>
          </p:cNvSpPr>
          <p:nvPr userDrawn="1"/>
        </p:nvSpPr>
        <p:spPr bwMode="auto">
          <a:xfrm>
            <a:off x="411626" y="979134"/>
            <a:ext cx="7241250" cy="4276359"/>
          </a:xfrm>
          <a:prstGeom prst="rect">
            <a:avLst/>
          </a:prstGeom>
          <a:noFill/>
          <a:ln w="9525">
            <a:solidFill>
              <a:schemeClr val="bg2"/>
            </a:solidFill>
            <a:miter lim="800000"/>
            <a:headEnd/>
            <a:tailEnd/>
          </a:ln>
        </p:spPr>
        <p:txBody>
          <a:bodyPr wrap="none" lIns="80083" tIns="40042" rIns="80083" bIns="40042" anchor="ctr"/>
          <a:lstStyle/>
          <a:p>
            <a:pPr algn="ctr" defTabSz="914400" eaLnBrk="0" fontAlgn="base" hangingPunct="0">
              <a:lnSpc>
                <a:spcPct val="90000"/>
              </a:lnSpc>
              <a:spcBef>
                <a:spcPct val="0"/>
              </a:spcBef>
              <a:spcAft>
                <a:spcPct val="0"/>
              </a:spcAft>
            </a:pPr>
            <a:endParaRPr lang="de-DE" sz="1500" b="1">
              <a:solidFill>
                <a:srgbClr val="292929"/>
              </a:solidFill>
            </a:endParaRPr>
          </a:p>
        </p:txBody>
      </p:sp>
    </p:spTree>
    <p:extLst>
      <p:ext uri="{BB962C8B-B14F-4D97-AF65-F5344CB8AC3E}">
        <p14:creationId xmlns:p14="http://schemas.microsoft.com/office/powerpoint/2010/main" val="1577112293"/>
      </p:ext>
    </p:extLst>
  </p:cSld>
  <p:clrMapOvr>
    <a:masterClrMapping/>
  </p:clrMapOvr>
  <p:transition spd="slow">
    <p:zoom/>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el - leer mit Orientierungsrahmen II">
    <p:spTree>
      <p:nvGrpSpPr>
        <p:cNvPr id="1" name=""/>
        <p:cNvGrpSpPr/>
        <p:nvPr/>
      </p:nvGrpSpPr>
      <p:grpSpPr>
        <a:xfrm>
          <a:off x="0" y="0"/>
          <a:ext cx="0" cy="0"/>
          <a:chOff x="0" y="0"/>
          <a:chExt cx="0" cy="0"/>
        </a:xfrm>
      </p:grpSpPr>
      <p:sp>
        <p:nvSpPr>
          <p:cNvPr id="2" name="Titel 1"/>
          <p:cNvSpPr>
            <a:spLocks noGrp="1"/>
          </p:cNvSpPr>
          <p:nvPr>
            <p:ph type="title"/>
          </p:nvPr>
        </p:nvSpPr>
        <p:spPr>
          <a:xfrm>
            <a:off x="412750" y="1"/>
            <a:ext cx="5715000" cy="606666"/>
          </a:xfrm>
        </p:spPr>
        <p:txBody>
          <a:bodyPr/>
          <a:lstStyle/>
          <a:p>
            <a:r>
              <a:rPr lang="de-DE" smtClean="0"/>
              <a:t>Titelmasterformat durch Klicken bearbeiten</a:t>
            </a:r>
            <a:endParaRPr lang="de-DE" dirty="0"/>
          </a:p>
        </p:txBody>
      </p:sp>
      <p:sp>
        <p:nvSpPr>
          <p:cNvPr id="3" name="Foliennummernplatzhalter 2"/>
          <p:cNvSpPr>
            <a:spLocks noGrp="1"/>
          </p:cNvSpPr>
          <p:nvPr>
            <p:ph type="sldNum" sz="quarter" idx="10"/>
          </p:nvPr>
        </p:nvSpPr>
        <p:spPr/>
        <p:txBody>
          <a:bodyPr/>
          <a:lstStyle/>
          <a:p>
            <a:pPr>
              <a:defRPr/>
            </a:pPr>
            <a:fld id="{B22DAE0B-7753-4CD8-9EDA-6AF531C182E6}" type="slidenum">
              <a:rPr lang="de-DE" smtClean="0">
                <a:solidFill>
                  <a:srgbClr val="898C93"/>
                </a:solidFill>
              </a:rPr>
              <a:pPr>
                <a:defRPr/>
              </a:pPr>
              <a:t>‹Nr.›</a:t>
            </a:fld>
            <a:endParaRPr lang="de-DE">
              <a:solidFill>
                <a:srgbClr val="898C93"/>
              </a:solidFill>
            </a:endParaRPr>
          </a:p>
        </p:txBody>
      </p:sp>
      <p:sp>
        <p:nvSpPr>
          <p:cNvPr id="4" name="Rectangle 2"/>
          <p:cNvSpPr>
            <a:spLocks noChangeArrowheads="1"/>
          </p:cNvSpPr>
          <p:nvPr userDrawn="1"/>
        </p:nvSpPr>
        <p:spPr bwMode="auto">
          <a:xfrm>
            <a:off x="411626" y="979134"/>
            <a:ext cx="3461015" cy="4276359"/>
          </a:xfrm>
          <a:prstGeom prst="rect">
            <a:avLst/>
          </a:prstGeom>
          <a:solidFill>
            <a:schemeClr val="bg2">
              <a:lumMod val="20000"/>
              <a:lumOff val="80000"/>
            </a:schemeClr>
          </a:solidFill>
          <a:ln w="9525">
            <a:solidFill>
              <a:schemeClr val="bg2"/>
            </a:solidFill>
            <a:miter lim="800000"/>
            <a:headEnd/>
            <a:tailEnd/>
          </a:ln>
        </p:spPr>
        <p:txBody>
          <a:bodyPr wrap="none" lIns="80083" tIns="40042" rIns="80083" bIns="40042" anchor="ctr"/>
          <a:lstStyle/>
          <a:p>
            <a:pPr algn="ctr" defTabSz="914400" eaLnBrk="0" fontAlgn="base" hangingPunct="0">
              <a:lnSpc>
                <a:spcPct val="90000"/>
              </a:lnSpc>
              <a:spcBef>
                <a:spcPct val="0"/>
              </a:spcBef>
              <a:spcAft>
                <a:spcPct val="0"/>
              </a:spcAft>
            </a:pPr>
            <a:endParaRPr lang="de-DE" sz="1500" b="1">
              <a:solidFill>
                <a:srgbClr val="292929"/>
              </a:solidFill>
            </a:endParaRPr>
          </a:p>
        </p:txBody>
      </p:sp>
      <p:sp>
        <p:nvSpPr>
          <p:cNvPr id="5" name="Rectangle 2"/>
          <p:cNvSpPr>
            <a:spLocks noChangeArrowheads="1"/>
          </p:cNvSpPr>
          <p:nvPr userDrawn="1"/>
        </p:nvSpPr>
        <p:spPr bwMode="auto">
          <a:xfrm>
            <a:off x="4190462" y="979134"/>
            <a:ext cx="3461015" cy="4276359"/>
          </a:xfrm>
          <a:prstGeom prst="rect">
            <a:avLst/>
          </a:prstGeom>
          <a:solidFill>
            <a:schemeClr val="bg2">
              <a:lumMod val="20000"/>
              <a:lumOff val="80000"/>
            </a:schemeClr>
          </a:solidFill>
          <a:ln w="9525">
            <a:solidFill>
              <a:schemeClr val="bg2"/>
            </a:solidFill>
            <a:miter lim="800000"/>
            <a:headEnd/>
            <a:tailEnd/>
          </a:ln>
        </p:spPr>
        <p:txBody>
          <a:bodyPr wrap="none" lIns="80083" tIns="40042" rIns="80083" bIns="40042" anchor="ctr"/>
          <a:lstStyle/>
          <a:p>
            <a:pPr algn="ctr" defTabSz="914400" eaLnBrk="0" fontAlgn="base" hangingPunct="0">
              <a:lnSpc>
                <a:spcPct val="90000"/>
              </a:lnSpc>
              <a:spcBef>
                <a:spcPct val="0"/>
              </a:spcBef>
              <a:spcAft>
                <a:spcPct val="0"/>
              </a:spcAft>
            </a:pPr>
            <a:endParaRPr lang="de-DE" sz="1500" b="1">
              <a:solidFill>
                <a:srgbClr val="292929"/>
              </a:solidFill>
            </a:endParaRPr>
          </a:p>
        </p:txBody>
      </p:sp>
    </p:spTree>
    <p:extLst>
      <p:ext uri="{BB962C8B-B14F-4D97-AF65-F5344CB8AC3E}">
        <p14:creationId xmlns:p14="http://schemas.microsoft.com/office/powerpoint/2010/main" val="2458583770"/>
      </p:ext>
    </p:extLst>
  </p:cSld>
  <p:clrMapOvr>
    <a:masterClrMapping/>
  </p:clrMapOvr>
  <p:transition spd="slow">
    <p:zoom/>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el - leer mit Orientierungsrahmen III">
    <p:spTree>
      <p:nvGrpSpPr>
        <p:cNvPr id="1" name=""/>
        <p:cNvGrpSpPr/>
        <p:nvPr/>
      </p:nvGrpSpPr>
      <p:grpSpPr>
        <a:xfrm>
          <a:off x="0" y="0"/>
          <a:ext cx="0" cy="0"/>
          <a:chOff x="0" y="0"/>
          <a:chExt cx="0" cy="0"/>
        </a:xfrm>
      </p:grpSpPr>
      <p:sp>
        <p:nvSpPr>
          <p:cNvPr id="2" name="Titel 1"/>
          <p:cNvSpPr>
            <a:spLocks noGrp="1"/>
          </p:cNvSpPr>
          <p:nvPr>
            <p:ph type="title"/>
          </p:nvPr>
        </p:nvSpPr>
        <p:spPr>
          <a:xfrm>
            <a:off x="412750" y="1"/>
            <a:ext cx="5701153" cy="606666"/>
          </a:xfrm>
        </p:spPr>
        <p:txBody>
          <a:bodyPr/>
          <a:lstStyle/>
          <a:p>
            <a:r>
              <a:rPr lang="de-DE" smtClean="0"/>
              <a:t>Titelmasterformat durch Klicken bearbeiten</a:t>
            </a:r>
            <a:endParaRPr lang="de-DE" dirty="0"/>
          </a:p>
        </p:txBody>
      </p:sp>
      <p:sp>
        <p:nvSpPr>
          <p:cNvPr id="3" name="Foliennummernplatzhalter 2"/>
          <p:cNvSpPr>
            <a:spLocks noGrp="1"/>
          </p:cNvSpPr>
          <p:nvPr>
            <p:ph type="sldNum" sz="quarter" idx="10"/>
          </p:nvPr>
        </p:nvSpPr>
        <p:spPr/>
        <p:txBody>
          <a:bodyPr/>
          <a:lstStyle/>
          <a:p>
            <a:pPr>
              <a:defRPr/>
            </a:pPr>
            <a:fld id="{B22DAE0B-7753-4CD8-9EDA-6AF531C182E6}" type="slidenum">
              <a:rPr lang="de-DE" smtClean="0">
                <a:solidFill>
                  <a:srgbClr val="898C93"/>
                </a:solidFill>
              </a:rPr>
              <a:pPr>
                <a:defRPr/>
              </a:pPr>
              <a:t>‹Nr.›</a:t>
            </a:fld>
            <a:endParaRPr lang="de-DE">
              <a:solidFill>
                <a:srgbClr val="898C93"/>
              </a:solidFill>
            </a:endParaRPr>
          </a:p>
        </p:txBody>
      </p:sp>
      <p:sp>
        <p:nvSpPr>
          <p:cNvPr id="4" name="Rectangle 2"/>
          <p:cNvSpPr>
            <a:spLocks noChangeArrowheads="1"/>
          </p:cNvSpPr>
          <p:nvPr userDrawn="1"/>
        </p:nvSpPr>
        <p:spPr bwMode="auto">
          <a:xfrm>
            <a:off x="411626" y="979134"/>
            <a:ext cx="3461015" cy="2002412"/>
          </a:xfrm>
          <a:prstGeom prst="rect">
            <a:avLst/>
          </a:prstGeom>
          <a:solidFill>
            <a:schemeClr val="bg2">
              <a:lumMod val="20000"/>
              <a:lumOff val="80000"/>
            </a:schemeClr>
          </a:solidFill>
          <a:ln w="9525">
            <a:solidFill>
              <a:schemeClr val="bg2"/>
            </a:solidFill>
            <a:miter lim="800000"/>
            <a:headEnd/>
            <a:tailEnd/>
          </a:ln>
        </p:spPr>
        <p:txBody>
          <a:bodyPr wrap="none" lIns="80083" tIns="40042" rIns="80083" bIns="40042" anchor="ctr"/>
          <a:lstStyle/>
          <a:p>
            <a:pPr algn="ctr" defTabSz="914400" eaLnBrk="0" fontAlgn="base" hangingPunct="0">
              <a:lnSpc>
                <a:spcPct val="90000"/>
              </a:lnSpc>
              <a:spcBef>
                <a:spcPct val="0"/>
              </a:spcBef>
              <a:spcAft>
                <a:spcPct val="0"/>
              </a:spcAft>
            </a:pPr>
            <a:endParaRPr lang="de-DE" sz="1500" b="1" dirty="0">
              <a:solidFill>
                <a:srgbClr val="292929"/>
              </a:solidFill>
            </a:endParaRPr>
          </a:p>
        </p:txBody>
      </p:sp>
      <p:sp>
        <p:nvSpPr>
          <p:cNvPr id="5" name="Rectangle 2"/>
          <p:cNvSpPr>
            <a:spLocks noChangeArrowheads="1"/>
          </p:cNvSpPr>
          <p:nvPr userDrawn="1"/>
        </p:nvSpPr>
        <p:spPr bwMode="auto">
          <a:xfrm>
            <a:off x="4190462" y="979134"/>
            <a:ext cx="3461015" cy="2002412"/>
          </a:xfrm>
          <a:prstGeom prst="rect">
            <a:avLst/>
          </a:prstGeom>
          <a:solidFill>
            <a:schemeClr val="bg2">
              <a:lumMod val="20000"/>
              <a:lumOff val="80000"/>
            </a:schemeClr>
          </a:solidFill>
          <a:ln w="9525">
            <a:solidFill>
              <a:schemeClr val="bg2"/>
            </a:solidFill>
            <a:miter lim="800000"/>
            <a:headEnd/>
            <a:tailEnd/>
          </a:ln>
        </p:spPr>
        <p:txBody>
          <a:bodyPr wrap="none" lIns="80083" tIns="40042" rIns="80083" bIns="40042" anchor="ctr"/>
          <a:lstStyle/>
          <a:p>
            <a:pPr algn="ctr" defTabSz="914400" eaLnBrk="0" fontAlgn="base" hangingPunct="0">
              <a:lnSpc>
                <a:spcPct val="90000"/>
              </a:lnSpc>
              <a:spcBef>
                <a:spcPct val="0"/>
              </a:spcBef>
              <a:spcAft>
                <a:spcPct val="0"/>
              </a:spcAft>
            </a:pPr>
            <a:endParaRPr lang="de-DE" sz="1500" b="1">
              <a:solidFill>
                <a:srgbClr val="292929"/>
              </a:solidFill>
            </a:endParaRPr>
          </a:p>
        </p:txBody>
      </p:sp>
      <p:sp>
        <p:nvSpPr>
          <p:cNvPr id="6" name="Rectangle 2"/>
          <p:cNvSpPr>
            <a:spLocks noChangeArrowheads="1"/>
          </p:cNvSpPr>
          <p:nvPr userDrawn="1"/>
        </p:nvSpPr>
        <p:spPr bwMode="auto">
          <a:xfrm>
            <a:off x="411626" y="3253081"/>
            <a:ext cx="3461015" cy="2002412"/>
          </a:xfrm>
          <a:prstGeom prst="rect">
            <a:avLst/>
          </a:prstGeom>
          <a:solidFill>
            <a:schemeClr val="bg2">
              <a:lumMod val="20000"/>
              <a:lumOff val="80000"/>
            </a:schemeClr>
          </a:solidFill>
          <a:ln w="9525">
            <a:solidFill>
              <a:schemeClr val="bg2"/>
            </a:solidFill>
            <a:miter lim="800000"/>
            <a:headEnd/>
            <a:tailEnd/>
          </a:ln>
        </p:spPr>
        <p:txBody>
          <a:bodyPr wrap="none" lIns="80083" tIns="40042" rIns="80083" bIns="40042" anchor="ctr"/>
          <a:lstStyle/>
          <a:p>
            <a:pPr algn="ctr" defTabSz="914400" eaLnBrk="0" fontAlgn="base" hangingPunct="0">
              <a:lnSpc>
                <a:spcPct val="90000"/>
              </a:lnSpc>
              <a:spcBef>
                <a:spcPct val="0"/>
              </a:spcBef>
              <a:spcAft>
                <a:spcPct val="0"/>
              </a:spcAft>
            </a:pPr>
            <a:endParaRPr lang="de-DE" sz="1500" b="1">
              <a:solidFill>
                <a:srgbClr val="292929"/>
              </a:solidFill>
            </a:endParaRPr>
          </a:p>
        </p:txBody>
      </p:sp>
      <p:sp>
        <p:nvSpPr>
          <p:cNvPr id="7" name="Rectangle 2"/>
          <p:cNvSpPr>
            <a:spLocks noChangeArrowheads="1"/>
          </p:cNvSpPr>
          <p:nvPr userDrawn="1"/>
        </p:nvSpPr>
        <p:spPr bwMode="auto">
          <a:xfrm>
            <a:off x="4191861" y="3253082"/>
            <a:ext cx="3461015" cy="2002412"/>
          </a:xfrm>
          <a:prstGeom prst="rect">
            <a:avLst/>
          </a:prstGeom>
          <a:solidFill>
            <a:schemeClr val="bg2">
              <a:lumMod val="20000"/>
              <a:lumOff val="80000"/>
            </a:schemeClr>
          </a:solidFill>
          <a:ln w="9525">
            <a:solidFill>
              <a:schemeClr val="bg2"/>
            </a:solidFill>
            <a:miter lim="800000"/>
            <a:headEnd/>
            <a:tailEnd/>
          </a:ln>
        </p:spPr>
        <p:txBody>
          <a:bodyPr wrap="none" lIns="80083" tIns="40042" rIns="80083" bIns="40042" anchor="ctr"/>
          <a:lstStyle/>
          <a:p>
            <a:pPr algn="ctr" defTabSz="914400" eaLnBrk="0" fontAlgn="base" hangingPunct="0">
              <a:lnSpc>
                <a:spcPct val="90000"/>
              </a:lnSpc>
              <a:spcBef>
                <a:spcPct val="0"/>
              </a:spcBef>
              <a:spcAft>
                <a:spcPct val="0"/>
              </a:spcAft>
            </a:pPr>
            <a:endParaRPr lang="de-DE" sz="1500" b="1">
              <a:solidFill>
                <a:srgbClr val="292929"/>
              </a:solidFill>
            </a:endParaRPr>
          </a:p>
        </p:txBody>
      </p:sp>
    </p:spTree>
    <p:extLst>
      <p:ext uri="{BB962C8B-B14F-4D97-AF65-F5344CB8AC3E}">
        <p14:creationId xmlns:p14="http://schemas.microsoft.com/office/powerpoint/2010/main" val="1528426361"/>
      </p:ext>
    </p:extLst>
  </p:cSld>
  <p:clrMapOvr>
    <a:masterClrMapping/>
  </p:clrMapOvr>
  <p:transition spd="slow">
    <p:zoom/>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412750" y="66734"/>
            <a:ext cx="5822961" cy="546000"/>
          </a:xfrm>
          <a:noFill/>
          <a:ln w="9525">
            <a:noFill/>
            <a:miter lim="800000"/>
            <a:headEnd/>
            <a:tailEnd/>
          </a:ln>
        </p:spPr>
        <p:txBody>
          <a:bodyPr vert="horz" wrap="square" lIns="0" tIns="40042" rIns="80083" bIns="40042" numCol="1" anchor="ctr" anchorCtr="0" compatLnSpc="1">
            <a:prstTxWarp prst="textNoShape">
              <a:avLst/>
            </a:prstTxWarp>
          </a:bodyPr>
          <a:lstStyle>
            <a:lvl1pPr algn="l" defTabSz="763293" rtl="0" eaLnBrk="1" fontAlgn="base" hangingPunct="1">
              <a:spcBef>
                <a:spcPct val="30000"/>
              </a:spcBef>
              <a:spcAft>
                <a:spcPct val="0"/>
              </a:spcAft>
              <a:defRPr lang="de-DE" sz="1600" b="1">
                <a:solidFill>
                  <a:schemeClr val="accent1"/>
                </a:solidFill>
                <a:latin typeface="+mj-lt"/>
                <a:ea typeface="+mj-ea"/>
                <a:cs typeface="+mj-cs"/>
              </a:defRPr>
            </a:lvl1pPr>
          </a:lstStyle>
          <a:p>
            <a:r>
              <a:rPr lang="de-DE" smtClean="0"/>
              <a:t>Titelmasterformat durch Klicken bearbeiten</a:t>
            </a:r>
            <a:endParaRPr lang="de-DE"/>
          </a:p>
        </p:txBody>
      </p:sp>
      <p:sp>
        <p:nvSpPr>
          <p:cNvPr id="3" name="Foliennummernplatzhalter 2"/>
          <p:cNvSpPr>
            <a:spLocks noGrp="1"/>
          </p:cNvSpPr>
          <p:nvPr>
            <p:ph type="sldNum" sz="quarter" idx="10"/>
          </p:nvPr>
        </p:nvSpPr>
        <p:spPr/>
        <p:txBody>
          <a:bodyPr/>
          <a:lstStyle/>
          <a:p>
            <a:pPr>
              <a:defRPr/>
            </a:pPr>
            <a:fld id="{B22DAE0B-7753-4CD8-9EDA-6AF531C182E6}" type="slidenum">
              <a:rPr lang="de-DE" smtClean="0">
                <a:solidFill>
                  <a:srgbClr val="898C93"/>
                </a:solidFill>
              </a:rPr>
              <a:pPr>
                <a:defRPr/>
              </a:pPr>
              <a:t>‹Nr.›</a:t>
            </a:fld>
            <a:endParaRPr lang="de-DE">
              <a:solidFill>
                <a:srgbClr val="898C93"/>
              </a:solidFill>
            </a:endParaRPr>
          </a:p>
        </p:txBody>
      </p:sp>
    </p:spTree>
    <p:extLst>
      <p:ext uri="{BB962C8B-B14F-4D97-AF65-F5344CB8AC3E}">
        <p14:creationId xmlns:p14="http://schemas.microsoft.com/office/powerpoint/2010/main" val="2062135975"/>
      </p:ext>
    </p:extLst>
  </p:cSld>
  <p:clrMapOvr>
    <a:masterClrMapping/>
  </p:clrMapOvr>
  <p:transition spd="slow">
    <p:zoom/>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eckblatt (Titel und Untertitel)">
    <p:spTree>
      <p:nvGrpSpPr>
        <p:cNvPr id="1" name=""/>
        <p:cNvGrpSpPr/>
        <p:nvPr/>
      </p:nvGrpSpPr>
      <p:grpSpPr>
        <a:xfrm>
          <a:off x="0" y="0"/>
          <a:ext cx="0" cy="0"/>
          <a:chOff x="0" y="0"/>
          <a:chExt cx="0" cy="0"/>
        </a:xfrm>
      </p:grpSpPr>
      <p:pic>
        <p:nvPicPr>
          <p:cNvPr id="15" name="Picture 6" descr="Zukunftsmanager Cursor-Bearbeitung"/>
          <p:cNvPicPr>
            <a:picLocks noChangeAspect="1" noChangeArrowheads="1"/>
          </p:cNvPicPr>
          <p:nvPr userDrawn="1"/>
        </p:nvPicPr>
        <p:blipFill>
          <a:blip r:embed="rId2" cstate="print"/>
          <a:srcRect/>
          <a:stretch>
            <a:fillRect/>
          </a:stretch>
        </p:blipFill>
        <p:spPr bwMode="auto">
          <a:xfrm>
            <a:off x="113410" y="1312871"/>
            <a:ext cx="3760633" cy="3610224"/>
          </a:xfrm>
          <a:prstGeom prst="rect">
            <a:avLst/>
          </a:prstGeom>
          <a:noFill/>
          <a:ln w="9525">
            <a:noFill/>
            <a:miter lim="800000"/>
            <a:headEnd/>
            <a:tailEnd/>
          </a:ln>
        </p:spPr>
      </p:pic>
      <p:sp>
        <p:nvSpPr>
          <p:cNvPr id="20" name="Eine Ecke des Rechtecks abrunden 19"/>
          <p:cNvSpPr/>
          <p:nvPr userDrawn="1"/>
        </p:nvSpPr>
        <p:spPr bwMode="auto">
          <a:xfrm>
            <a:off x="2525626" y="3794"/>
            <a:ext cx="5538874" cy="1083469"/>
          </a:xfrm>
          <a:prstGeom prst="round1Rect">
            <a:avLst>
              <a:gd name="adj" fmla="val 0"/>
            </a:avLst>
          </a:prstGeom>
          <a:solidFill>
            <a:schemeClr val="bg1"/>
          </a:solidFill>
          <a:ln w="12700" cap="flat" cmpd="sng" algn="ctr">
            <a:noFill/>
            <a:prstDash val="solid"/>
            <a:round/>
            <a:headEnd type="none" w="med" len="med"/>
            <a:tailEnd type="triangle" w="med" len="med"/>
          </a:ln>
          <a:effectLst/>
        </p:spPr>
        <p:txBody>
          <a:bodyPr vert="horz" wrap="square" lIns="80075" tIns="40038" rIns="80075" bIns="40038" numCol="1" rtlCol="0" anchor="t" anchorCtr="0" compatLnSpc="1">
            <a:prstTxWarp prst="textNoShape">
              <a:avLst/>
            </a:prstTxWarp>
          </a:bodyPr>
          <a:lstStyle/>
          <a:p>
            <a:pPr algn="ctr" defTabSz="763218" eaLnBrk="0" fontAlgn="base" hangingPunct="0">
              <a:lnSpc>
                <a:spcPct val="90000"/>
              </a:lnSpc>
              <a:spcBef>
                <a:spcPct val="0"/>
              </a:spcBef>
              <a:spcAft>
                <a:spcPct val="0"/>
              </a:spcAft>
            </a:pPr>
            <a:endParaRPr lang="de-DE" sz="1500" b="1" smtClean="0">
              <a:solidFill>
                <a:srgbClr val="292929"/>
              </a:solidFill>
            </a:endParaRPr>
          </a:p>
        </p:txBody>
      </p:sp>
      <p:sp>
        <p:nvSpPr>
          <p:cNvPr id="18" name="Eine Ecke des Rechtecks abrunden 17"/>
          <p:cNvSpPr/>
          <p:nvPr userDrawn="1"/>
        </p:nvSpPr>
        <p:spPr bwMode="auto">
          <a:xfrm>
            <a:off x="1" y="1"/>
            <a:ext cx="5922381" cy="1083469"/>
          </a:xfrm>
          <a:prstGeom prst="round1Rect">
            <a:avLst>
              <a:gd name="adj" fmla="val 0"/>
            </a:avLst>
          </a:prstGeom>
          <a:solidFill>
            <a:schemeClr val="bg1"/>
          </a:solidFill>
          <a:ln w="12700" cap="flat" cmpd="sng" algn="ctr">
            <a:noFill/>
            <a:prstDash val="solid"/>
            <a:round/>
            <a:headEnd type="none" w="med" len="med"/>
            <a:tailEnd type="triangle" w="med" len="med"/>
          </a:ln>
          <a:effectLst/>
        </p:spPr>
        <p:txBody>
          <a:bodyPr vert="horz" wrap="square" lIns="80075" tIns="40038" rIns="80075" bIns="40038" numCol="1" rtlCol="0" anchor="t" anchorCtr="0" compatLnSpc="1">
            <a:prstTxWarp prst="textNoShape">
              <a:avLst/>
            </a:prstTxWarp>
          </a:bodyPr>
          <a:lstStyle/>
          <a:p>
            <a:pPr algn="ctr" defTabSz="763218" eaLnBrk="0" fontAlgn="base" hangingPunct="0">
              <a:lnSpc>
                <a:spcPct val="90000"/>
              </a:lnSpc>
              <a:spcBef>
                <a:spcPct val="0"/>
              </a:spcBef>
              <a:spcAft>
                <a:spcPct val="0"/>
              </a:spcAft>
            </a:pPr>
            <a:endParaRPr lang="de-DE" sz="1500" b="1" smtClean="0">
              <a:solidFill>
                <a:srgbClr val="292929"/>
              </a:solidFill>
            </a:endParaRPr>
          </a:p>
        </p:txBody>
      </p:sp>
      <p:sp>
        <p:nvSpPr>
          <p:cNvPr id="2" name="Titel 1"/>
          <p:cNvSpPr>
            <a:spLocks noGrp="1"/>
          </p:cNvSpPr>
          <p:nvPr>
            <p:ph type="title"/>
          </p:nvPr>
        </p:nvSpPr>
        <p:spPr>
          <a:xfrm>
            <a:off x="4192124" y="2367581"/>
            <a:ext cx="3460750" cy="613966"/>
          </a:xfrm>
        </p:spPr>
        <p:txBody>
          <a:bodyPr anchor="b" anchorCtr="0"/>
          <a:lstStyle>
            <a:lvl1pPr>
              <a:defRPr>
                <a:solidFill>
                  <a:schemeClr val="accent1"/>
                </a:solidFill>
              </a:defRPr>
            </a:lvl1pPr>
          </a:lstStyle>
          <a:p>
            <a:r>
              <a:rPr lang="de-DE" smtClean="0"/>
              <a:t>Titelmasterformat durch Klicken bearbeiten</a:t>
            </a:r>
            <a:endParaRPr lang="de-DE" dirty="0"/>
          </a:p>
        </p:txBody>
      </p:sp>
      <p:sp>
        <p:nvSpPr>
          <p:cNvPr id="4" name="Rectangle 11"/>
          <p:cNvSpPr>
            <a:spLocks noGrp="1" noChangeArrowheads="1"/>
          </p:cNvSpPr>
          <p:nvPr>
            <p:ph type="sldNum" sz="quarter" idx="10"/>
          </p:nvPr>
        </p:nvSpPr>
        <p:spPr>
          <a:ln/>
        </p:spPr>
        <p:txBody>
          <a:bodyPr/>
          <a:lstStyle>
            <a:lvl1pPr>
              <a:defRPr/>
            </a:lvl1pPr>
          </a:lstStyle>
          <a:p>
            <a:pPr>
              <a:defRPr/>
            </a:pPr>
            <a:fld id="{F526C3A3-483A-4744-BF23-203C10B6A8F7}" type="slidenum">
              <a:rPr lang="de-DE">
                <a:solidFill>
                  <a:srgbClr val="898C93"/>
                </a:solidFill>
              </a:rPr>
              <a:pPr>
                <a:defRPr/>
              </a:pPr>
              <a:t>‹Nr.›</a:t>
            </a:fld>
            <a:endParaRPr lang="de-DE">
              <a:solidFill>
                <a:srgbClr val="898C93"/>
              </a:solidFill>
            </a:endParaRPr>
          </a:p>
        </p:txBody>
      </p:sp>
      <p:sp>
        <p:nvSpPr>
          <p:cNvPr id="8" name="Untertitel 2"/>
          <p:cNvSpPr>
            <a:spLocks noGrp="1"/>
          </p:cNvSpPr>
          <p:nvPr>
            <p:ph type="subTitle" idx="1"/>
          </p:nvPr>
        </p:nvSpPr>
        <p:spPr>
          <a:xfrm>
            <a:off x="4192127" y="2986084"/>
            <a:ext cx="3462414" cy="586925"/>
          </a:xfrm>
          <a:noFill/>
          <a:ln>
            <a:noFill/>
          </a:ln>
        </p:spPr>
        <p:txBody>
          <a:bodyPr lIns="0"/>
          <a:lstStyle>
            <a:lvl1pPr marL="0" indent="0" algn="l">
              <a:buNone/>
              <a:defRPr sz="1200" b="0">
                <a:solidFill>
                  <a:schemeClr val="bg2">
                    <a:lumMod val="50000"/>
                  </a:schemeClr>
                </a:solidFill>
              </a:defRPr>
            </a:lvl1pPr>
            <a:lvl2pPr marL="400376" indent="0" algn="ctr">
              <a:buNone/>
              <a:defRPr>
                <a:solidFill>
                  <a:schemeClr val="tx1">
                    <a:tint val="75000"/>
                  </a:schemeClr>
                </a:solidFill>
              </a:defRPr>
            </a:lvl2pPr>
            <a:lvl3pPr marL="800753" indent="0" algn="ctr">
              <a:buNone/>
              <a:defRPr>
                <a:solidFill>
                  <a:schemeClr val="tx1">
                    <a:tint val="75000"/>
                  </a:schemeClr>
                </a:solidFill>
              </a:defRPr>
            </a:lvl3pPr>
            <a:lvl4pPr marL="1201128" indent="0" algn="ctr">
              <a:buNone/>
              <a:defRPr>
                <a:solidFill>
                  <a:schemeClr val="tx1">
                    <a:tint val="75000"/>
                  </a:schemeClr>
                </a:solidFill>
              </a:defRPr>
            </a:lvl4pPr>
            <a:lvl5pPr marL="1601505" indent="0" algn="ctr">
              <a:buNone/>
              <a:defRPr>
                <a:solidFill>
                  <a:schemeClr val="tx1">
                    <a:tint val="75000"/>
                  </a:schemeClr>
                </a:solidFill>
              </a:defRPr>
            </a:lvl5pPr>
            <a:lvl6pPr marL="2001881" indent="0" algn="ctr">
              <a:buNone/>
              <a:defRPr>
                <a:solidFill>
                  <a:schemeClr val="tx1">
                    <a:tint val="75000"/>
                  </a:schemeClr>
                </a:solidFill>
              </a:defRPr>
            </a:lvl6pPr>
            <a:lvl7pPr marL="2402257" indent="0" algn="ctr">
              <a:buNone/>
              <a:defRPr>
                <a:solidFill>
                  <a:schemeClr val="tx1">
                    <a:tint val="75000"/>
                  </a:schemeClr>
                </a:solidFill>
              </a:defRPr>
            </a:lvl7pPr>
            <a:lvl8pPr marL="2802632" indent="0" algn="ctr">
              <a:buNone/>
              <a:defRPr>
                <a:solidFill>
                  <a:schemeClr val="tx1">
                    <a:tint val="75000"/>
                  </a:schemeClr>
                </a:solidFill>
              </a:defRPr>
            </a:lvl8pPr>
            <a:lvl9pPr marL="3203008" indent="0" algn="ctr">
              <a:buNone/>
              <a:defRPr>
                <a:solidFill>
                  <a:schemeClr val="tx1">
                    <a:tint val="75000"/>
                  </a:schemeClr>
                </a:solidFill>
              </a:defRPr>
            </a:lvl9pPr>
          </a:lstStyle>
          <a:p>
            <a:r>
              <a:rPr lang="de-DE" smtClean="0"/>
              <a:t>Formatvorlage des Untertitelmasters durch Klicken bearbeiten</a:t>
            </a:r>
            <a:endParaRPr lang="de-DE" dirty="0"/>
          </a:p>
        </p:txBody>
      </p:sp>
      <p:sp>
        <p:nvSpPr>
          <p:cNvPr id="10" name="Line 4"/>
          <p:cNvSpPr>
            <a:spLocks noChangeShapeType="1"/>
          </p:cNvSpPr>
          <p:nvPr userDrawn="1"/>
        </p:nvSpPr>
        <p:spPr bwMode="auto">
          <a:xfrm>
            <a:off x="4190463" y="2977008"/>
            <a:ext cx="3462414" cy="4537"/>
          </a:xfrm>
          <a:prstGeom prst="line">
            <a:avLst/>
          </a:prstGeom>
          <a:noFill/>
          <a:ln w="12700">
            <a:solidFill>
              <a:schemeClr val="accent2"/>
            </a:solidFill>
            <a:round/>
            <a:headEnd/>
            <a:tailEnd/>
          </a:ln>
        </p:spPr>
        <p:txBody>
          <a:bodyPr lIns="80075" tIns="40038" rIns="80075" bIns="40038"/>
          <a:lstStyle/>
          <a:p>
            <a:pPr algn="ctr" defTabSz="914309" eaLnBrk="0" fontAlgn="base" hangingPunct="0">
              <a:lnSpc>
                <a:spcPct val="90000"/>
              </a:lnSpc>
              <a:spcBef>
                <a:spcPct val="0"/>
              </a:spcBef>
              <a:spcAft>
                <a:spcPct val="0"/>
              </a:spcAft>
            </a:pPr>
            <a:endParaRPr lang="de-DE" sz="1500" b="1">
              <a:solidFill>
                <a:srgbClr val="292929"/>
              </a:solidFill>
            </a:endParaRPr>
          </a:p>
        </p:txBody>
      </p:sp>
      <p:sp>
        <p:nvSpPr>
          <p:cNvPr id="7" name="Abgerundetes Rechteck 6"/>
          <p:cNvSpPr/>
          <p:nvPr userDrawn="1"/>
        </p:nvSpPr>
        <p:spPr bwMode="auto">
          <a:xfrm>
            <a:off x="1091768" y="1677361"/>
            <a:ext cx="1621732" cy="1225466"/>
          </a:xfrm>
          <a:prstGeom prst="roundRect">
            <a:avLst>
              <a:gd name="adj" fmla="val 9472"/>
            </a:avLst>
          </a:prstGeom>
          <a:noFill/>
          <a:ln w="44450" cap="flat" cmpd="sng" algn="ctr">
            <a:solidFill>
              <a:schemeClr val="accent2"/>
            </a:solidFill>
            <a:prstDash val="solid"/>
            <a:round/>
            <a:headEnd type="none" w="med" len="med"/>
            <a:tailEnd type="triangle" w="med" len="med"/>
          </a:ln>
          <a:effectLst/>
        </p:spPr>
        <p:txBody>
          <a:bodyPr vert="horz" wrap="square" lIns="80075" tIns="40038" rIns="80075" bIns="40038" numCol="1" rtlCol="0" anchor="t" anchorCtr="0" compatLnSpc="1">
            <a:prstTxWarp prst="textNoShape">
              <a:avLst/>
            </a:prstTxWarp>
          </a:bodyPr>
          <a:lstStyle/>
          <a:p>
            <a:pPr algn="ctr" defTabSz="763218" eaLnBrk="0" fontAlgn="base" hangingPunct="0">
              <a:lnSpc>
                <a:spcPct val="90000"/>
              </a:lnSpc>
              <a:spcBef>
                <a:spcPct val="0"/>
              </a:spcBef>
              <a:spcAft>
                <a:spcPct val="0"/>
              </a:spcAft>
            </a:pPr>
            <a:endParaRPr lang="de-DE" sz="1500" b="1" smtClean="0">
              <a:solidFill>
                <a:srgbClr val="292929"/>
              </a:solidFill>
            </a:endParaRPr>
          </a:p>
        </p:txBody>
      </p:sp>
      <p:sp>
        <p:nvSpPr>
          <p:cNvPr id="11" name="Abgerundetes Rechteck 10"/>
          <p:cNvSpPr/>
          <p:nvPr userDrawn="1"/>
        </p:nvSpPr>
        <p:spPr bwMode="auto">
          <a:xfrm>
            <a:off x="2941676" y="3135161"/>
            <a:ext cx="813115" cy="904496"/>
          </a:xfrm>
          <a:prstGeom prst="roundRect">
            <a:avLst>
              <a:gd name="adj" fmla="val 14121"/>
            </a:avLst>
          </a:prstGeom>
          <a:noFill/>
          <a:ln w="44450" cap="flat" cmpd="sng" algn="ctr">
            <a:solidFill>
              <a:schemeClr val="accent2"/>
            </a:solidFill>
            <a:prstDash val="solid"/>
            <a:round/>
            <a:headEnd type="none" w="med" len="med"/>
            <a:tailEnd type="triangle" w="med" len="med"/>
          </a:ln>
          <a:effectLst/>
        </p:spPr>
        <p:txBody>
          <a:bodyPr vert="horz" wrap="square" lIns="80075" tIns="40038" rIns="80075" bIns="40038" numCol="1" rtlCol="0" anchor="t" anchorCtr="0" compatLnSpc="1">
            <a:prstTxWarp prst="textNoShape">
              <a:avLst/>
            </a:prstTxWarp>
          </a:bodyPr>
          <a:lstStyle/>
          <a:p>
            <a:pPr algn="ctr" defTabSz="763218" eaLnBrk="0" fontAlgn="base" hangingPunct="0">
              <a:lnSpc>
                <a:spcPct val="90000"/>
              </a:lnSpc>
              <a:spcBef>
                <a:spcPct val="0"/>
              </a:spcBef>
              <a:spcAft>
                <a:spcPct val="0"/>
              </a:spcAft>
            </a:pPr>
            <a:endParaRPr lang="de-DE" sz="1500" b="1" smtClean="0">
              <a:solidFill>
                <a:srgbClr val="292929"/>
              </a:solidFill>
            </a:endParaRPr>
          </a:p>
        </p:txBody>
      </p:sp>
      <p:sp>
        <p:nvSpPr>
          <p:cNvPr id="14" name="Line 13"/>
          <p:cNvSpPr>
            <a:spLocks noChangeShapeType="1"/>
          </p:cNvSpPr>
          <p:nvPr userDrawn="1"/>
        </p:nvSpPr>
        <p:spPr bwMode="auto">
          <a:xfrm>
            <a:off x="1" y="621671"/>
            <a:ext cx="5863564" cy="0"/>
          </a:xfrm>
          <a:prstGeom prst="line">
            <a:avLst/>
          </a:prstGeom>
          <a:noFill/>
          <a:ln w="12700">
            <a:solidFill>
              <a:schemeClr val="bg2">
                <a:lumMod val="75000"/>
              </a:schemeClr>
            </a:solidFill>
            <a:round/>
            <a:headEnd/>
            <a:tailEnd/>
          </a:ln>
          <a:effectLst/>
        </p:spPr>
        <p:txBody>
          <a:bodyPr wrap="none" lIns="80075" tIns="40038" rIns="80075" bIns="40038"/>
          <a:lstStyle/>
          <a:p>
            <a:pPr algn="ctr" defTabSz="914309" eaLnBrk="0" fontAlgn="base" hangingPunct="0">
              <a:lnSpc>
                <a:spcPct val="90000"/>
              </a:lnSpc>
              <a:spcBef>
                <a:spcPct val="0"/>
              </a:spcBef>
              <a:spcAft>
                <a:spcPct val="0"/>
              </a:spcAft>
              <a:defRPr/>
            </a:pPr>
            <a:endParaRPr lang="de-DE" sz="1500" b="1">
              <a:solidFill>
                <a:srgbClr val="292929"/>
              </a:solidFill>
            </a:endParaRPr>
          </a:p>
        </p:txBody>
      </p:sp>
      <p:sp>
        <p:nvSpPr>
          <p:cNvPr id="17" name="Line 13"/>
          <p:cNvSpPr>
            <a:spLocks noChangeShapeType="1"/>
          </p:cNvSpPr>
          <p:nvPr userDrawn="1"/>
        </p:nvSpPr>
        <p:spPr bwMode="auto">
          <a:xfrm>
            <a:off x="7717980" y="621671"/>
            <a:ext cx="346520" cy="0"/>
          </a:xfrm>
          <a:prstGeom prst="line">
            <a:avLst/>
          </a:prstGeom>
          <a:noFill/>
          <a:ln w="12700">
            <a:solidFill>
              <a:schemeClr val="bg2">
                <a:lumMod val="75000"/>
              </a:schemeClr>
            </a:solidFill>
            <a:round/>
            <a:headEnd/>
            <a:tailEnd/>
          </a:ln>
          <a:effectLst/>
        </p:spPr>
        <p:txBody>
          <a:bodyPr wrap="none" lIns="80075" tIns="40038" rIns="80075" bIns="40038"/>
          <a:lstStyle/>
          <a:p>
            <a:pPr algn="ctr" defTabSz="914309" eaLnBrk="0" fontAlgn="base" hangingPunct="0">
              <a:lnSpc>
                <a:spcPct val="90000"/>
              </a:lnSpc>
              <a:spcBef>
                <a:spcPct val="0"/>
              </a:spcBef>
              <a:spcAft>
                <a:spcPct val="0"/>
              </a:spcAft>
              <a:defRPr/>
            </a:pPr>
            <a:endParaRPr lang="de-DE" sz="1500" b="1">
              <a:solidFill>
                <a:srgbClr val="292929"/>
              </a:solidFill>
            </a:endParaRPr>
          </a:p>
        </p:txBody>
      </p:sp>
      <p:pic>
        <p:nvPicPr>
          <p:cNvPr id="16" name="Picture 1" descr="J:\020_PROJEKTE\FMG\002_Projekt_F-IC-P-0xx_Vorlagenerstellung\003_Layout\01_Officevorlagen_aktuell\03_Powerpoint_FMG_Master\Logo_unkomprimierbar\Logo_FMG_eps_tranpsparent.eps"/>
          <p:cNvPicPr>
            <a:picLocks noChangeAspect="1" noChangeArrowheads="1"/>
          </p:cNvPicPr>
          <p:nvPr userDrawn="1"/>
        </p:nvPicPr>
        <p:blipFill>
          <a:blip r:embed="rId3" cstate="print"/>
          <a:srcRect/>
          <a:stretch>
            <a:fillRect/>
          </a:stretch>
        </p:blipFill>
        <p:spPr bwMode="auto">
          <a:xfrm>
            <a:off x="5949891" y="334638"/>
            <a:ext cx="1697328" cy="481974"/>
          </a:xfrm>
          <a:prstGeom prst="rect">
            <a:avLst/>
          </a:prstGeom>
          <a:noFill/>
        </p:spPr>
      </p:pic>
    </p:spTree>
    <p:extLst>
      <p:ext uri="{BB962C8B-B14F-4D97-AF65-F5344CB8AC3E}">
        <p14:creationId xmlns:p14="http://schemas.microsoft.com/office/powerpoint/2010/main" val="1076425391"/>
      </p:ext>
    </p:extLst>
  </p:cSld>
  <p:clrMapOvr>
    <a:masterClrMapping/>
  </p:clrMapOvr>
  <p:transition spd="slow">
    <p:zoom/>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spaciger Hintergrund">
    <p:spTree>
      <p:nvGrpSpPr>
        <p:cNvPr id="1" name=""/>
        <p:cNvGrpSpPr/>
        <p:nvPr/>
      </p:nvGrpSpPr>
      <p:grpSpPr>
        <a:xfrm>
          <a:off x="0" y="0"/>
          <a:ext cx="0" cy="0"/>
          <a:chOff x="0" y="0"/>
          <a:chExt cx="0" cy="0"/>
        </a:xfrm>
      </p:grpSpPr>
      <p:sp>
        <p:nvSpPr>
          <p:cNvPr id="2" name="Titel 1"/>
          <p:cNvSpPr>
            <a:spLocks noGrp="1"/>
          </p:cNvSpPr>
          <p:nvPr>
            <p:ph type="title"/>
          </p:nvPr>
        </p:nvSpPr>
        <p:spPr>
          <a:xfrm>
            <a:off x="412750" y="66734"/>
            <a:ext cx="5822961" cy="546000"/>
          </a:xfrm>
          <a:noFill/>
          <a:ln w="9525">
            <a:noFill/>
            <a:miter lim="800000"/>
            <a:headEnd/>
            <a:tailEnd/>
          </a:ln>
        </p:spPr>
        <p:txBody>
          <a:bodyPr vert="horz" wrap="square" lIns="0" tIns="40042" rIns="80083" bIns="40042" numCol="1" anchor="ctr" anchorCtr="0" compatLnSpc="1">
            <a:prstTxWarp prst="textNoShape">
              <a:avLst/>
            </a:prstTxWarp>
          </a:bodyPr>
          <a:lstStyle>
            <a:lvl1pPr algn="l" defTabSz="763293" rtl="0" eaLnBrk="1" fontAlgn="base" hangingPunct="1">
              <a:spcBef>
                <a:spcPct val="30000"/>
              </a:spcBef>
              <a:spcAft>
                <a:spcPct val="0"/>
              </a:spcAft>
              <a:defRPr lang="de-DE" sz="1600" b="1">
                <a:solidFill>
                  <a:schemeClr val="accent1"/>
                </a:solidFill>
                <a:latin typeface="+mj-lt"/>
                <a:ea typeface="+mj-ea"/>
                <a:cs typeface="+mj-cs"/>
              </a:defRPr>
            </a:lvl1pPr>
          </a:lstStyle>
          <a:p>
            <a:r>
              <a:rPr lang="de-DE" dirty="0" smtClean="0"/>
              <a:t>Titelmasterformat durch Klicken bearbeiten</a:t>
            </a:r>
            <a:endParaRPr lang="de-DE" dirty="0"/>
          </a:p>
        </p:txBody>
      </p:sp>
      <p:sp>
        <p:nvSpPr>
          <p:cNvPr id="3" name="Foliennummernplatzhalter 2"/>
          <p:cNvSpPr>
            <a:spLocks noGrp="1"/>
          </p:cNvSpPr>
          <p:nvPr>
            <p:ph type="sldNum" sz="quarter" idx="10"/>
          </p:nvPr>
        </p:nvSpPr>
        <p:spPr/>
        <p:txBody>
          <a:bodyPr/>
          <a:lstStyle/>
          <a:p>
            <a:pPr>
              <a:defRPr/>
            </a:pPr>
            <a:fld id="{B22DAE0B-7753-4CD8-9EDA-6AF531C182E6}" type="slidenum">
              <a:rPr lang="de-DE" smtClean="0">
                <a:solidFill>
                  <a:srgbClr val="898C93"/>
                </a:solidFill>
              </a:rPr>
              <a:pPr>
                <a:defRPr/>
              </a:pPr>
              <a:t>‹Nr.›</a:t>
            </a:fld>
            <a:endParaRPr lang="de-DE">
              <a:solidFill>
                <a:srgbClr val="898C93"/>
              </a:solidFill>
            </a:endParaRPr>
          </a:p>
        </p:txBody>
      </p:sp>
      <p:pic>
        <p:nvPicPr>
          <p:cNvPr id="4" name="Grafik 3" descr="Background.jpg"/>
          <p:cNvPicPr>
            <a:picLocks noChangeAspect="1"/>
          </p:cNvPicPr>
          <p:nvPr userDrawn="1"/>
        </p:nvPicPr>
        <p:blipFill>
          <a:blip r:embed="rId2" cstate="print"/>
          <a:stretch>
            <a:fillRect/>
          </a:stretch>
        </p:blipFill>
        <p:spPr>
          <a:xfrm>
            <a:off x="405916" y="965030"/>
            <a:ext cx="7258050" cy="4296833"/>
          </a:xfrm>
          <a:prstGeom prst="rect">
            <a:avLst/>
          </a:prstGeom>
        </p:spPr>
      </p:pic>
    </p:spTree>
    <p:extLst>
      <p:ext uri="{BB962C8B-B14F-4D97-AF65-F5344CB8AC3E}">
        <p14:creationId xmlns:p14="http://schemas.microsoft.com/office/powerpoint/2010/main" val="2027749498"/>
      </p:ext>
    </p:extLst>
  </p:cSld>
  <p:clrMapOvr>
    <a:masterClrMapping/>
  </p:clrMapOvr>
  <p:transition spd="slow">
    <p:zoom/>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itle">
  <p:cSld name="Titelfolie">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a:xfrm>
            <a:off x="604838" y="1795081"/>
            <a:ext cx="6854825" cy="1238632"/>
          </a:xfrm>
        </p:spPr>
        <p:txBody>
          <a:bodyPr/>
          <a:lstStyle>
            <a:lvl1pPr>
              <a:defRPr/>
            </a:lvl1pPr>
          </a:lstStyle>
          <a:p>
            <a:pPr lvl="0"/>
            <a:r>
              <a:rPr lang="de-DE" noProof="0" smtClean="0"/>
              <a:t>Titelmasterformat durch Klicken bearbeiten</a:t>
            </a:r>
          </a:p>
        </p:txBody>
      </p:sp>
      <p:sp>
        <p:nvSpPr>
          <p:cNvPr id="14339" name="Rectangle 3"/>
          <p:cNvSpPr>
            <a:spLocks noGrp="1" noChangeArrowheads="1"/>
          </p:cNvSpPr>
          <p:nvPr>
            <p:ph type="subTitle" idx="1"/>
          </p:nvPr>
        </p:nvSpPr>
        <p:spPr>
          <a:xfrm>
            <a:off x="1209675" y="3274484"/>
            <a:ext cx="5645150" cy="1476728"/>
          </a:xfrm>
        </p:spPr>
        <p:txBody>
          <a:bodyPr/>
          <a:lstStyle>
            <a:lvl1pPr marL="0" indent="0" algn="ctr">
              <a:buFontTx/>
              <a:buNone/>
              <a:defRPr/>
            </a:lvl1pPr>
          </a:lstStyle>
          <a:p>
            <a:pPr lvl="0"/>
            <a:r>
              <a:rPr lang="de-DE" noProof="0" smtClean="0"/>
              <a:t>Formatvorlage des Untertitelmasters durch Klicken bearbeiten</a:t>
            </a:r>
          </a:p>
        </p:txBody>
      </p:sp>
      <p:pic>
        <p:nvPicPr>
          <p:cNvPr id="14340" name="Picture 4" descr="BStBK_K-R_RG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0379" y="5147146"/>
            <a:ext cx="1587698" cy="470840"/>
          </a:xfrm>
          <a:prstGeom prst="rect">
            <a:avLst/>
          </a:prstGeom>
          <a:noFill/>
          <a:extLst>
            <a:ext uri="{909E8E84-426E-40DD-AFC4-6F175D3DCCD1}">
              <a14:hiddenFill xmlns:a14="http://schemas.microsoft.com/office/drawing/2010/main">
                <a:solidFill>
                  <a:srgbClr val="FFFFFF"/>
                </a:solidFill>
              </a14:hiddenFill>
            </a:ext>
          </a:extLst>
        </p:spPr>
      </p:pic>
      <p:sp>
        <p:nvSpPr>
          <p:cNvPr id="14341" name="Text Box 5"/>
          <p:cNvSpPr txBox="1">
            <a:spLocks noChangeArrowheads="1"/>
          </p:cNvSpPr>
          <p:nvPr/>
        </p:nvSpPr>
        <p:spPr bwMode="auto">
          <a:xfrm>
            <a:off x="4350071" y="2463889"/>
            <a:ext cx="161795" cy="302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083" tIns="40042" rIns="80083" bIns="40042">
            <a:spAutoFit/>
          </a:bodyPr>
          <a:lstStyle/>
          <a:p>
            <a:pPr defTabSz="914400" eaLnBrk="0" fontAlgn="base" hangingPunct="0">
              <a:lnSpc>
                <a:spcPct val="90000"/>
              </a:lnSpc>
              <a:spcBef>
                <a:spcPct val="0"/>
              </a:spcBef>
              <a:spcAft>
                <a:spcPct val="0"/>
              </a:spcAft>
            </a:pPr>
            <a:endParaRPr lang="de-DE" b="1" dirty="0">
              <a:solidFill>
                <a:srgbClr val="000000"/>
              </a:solidFill>
            </a:endParaRPr>
          </a:p>
        </p:txBody>
      </p:sp>
      <p:sp>
        <p:nvSpPr>
          <p:cNvPr id="14342" name="Rectangle 6"/>
          <p:cNvSpPr>
            <a:spLocks noChangeArrowheads="1"/>
          </p:cNvSpPr>
          <p:nvPr/>
        </p:nvSpPr>
        <p:spPr bwMode="auto">
          <a:xfrm>
            <a:off x="413027" y="5133769"/>
            <a:ext cx="5524743" cy="401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083" tIns="40042" rIns="80083" bIns="40042"/>
          <a:lstStyle/>
          <a:p>
            <a:pPr algn="ctr" defTabSz="914400" eaLnBrk="0" fontAlgn="base" hangingPunct="0">
              <a:lnSpc>
                <a:spcPct val="90000"/>
              </a:lnSpc>
              <a:spcBef>
                <a:spcPct val="0"/>
              </a:spcBef>
              <a:spcAft>
                <a:spcPct val="0"/>
              </a:spcAft>
            </a:pPr>
            <a:endParaRPr lang="de-DE" sz="1200" b="1" dirty="0">
              <a:solidFill>
                <a:srgbClr val="000000"/>
              </a:solidFill>
            </a:endParaRPr>
          </a:p>
        </p:txBody>
      </p:sp>
      <p:sp>
        <p:nvSpPr>
          <p:cNvPr id="14343" name="Line 7"/>
          <p:cNvSpPr>
            <a:spLocks noChangeShapeType="1"/>
          </p:cNvSpPr>
          <p:nvPr/>
        </p:nvSpPr>
        <p:spPr bwMode="auto">
          <a:xfrm>
            <a:off x="382224" y="5580533"/>
            <a:ext cx="5589147" cy="0"/>
          </a:xfrm>
          <a:prstGeom prst="line">
            <a:avLst/>
          </a:prstGeom>
          <a:noFill/>
          <a:ln w="9525">
            <a:solidFill>
              <a:srgbClr val="7B071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083" tIns="40042" rIns="80083" bIns="40042"/>
          <a:lstStyle/>
          <a:p>
            <a:pPr algn="ctr" defTabSz="914400" eaLnBrk="0" fontAlgn="base" hangingPunct="0">
              <a:lnSpc>
                <a:spcPct val="90000"/>
              </a:lnSpc>
              <a:spcBef>
                <a:spcPct val="0"/>
              </a:spcBef>
              <a:spcAft>
                <a:spcPct val="0"/>
              </a:spcAft>
            </a:pPr>
            <a:endParaRPr lang="de-DE" sz="1500" b="1" dirty="0">
              <a:solidFill>
                <a:srgbClr val="292929"/>
              </a:solidFill>
            </a:endParaRPr>
          </a:p>
        </p:txBody>
      </p:sp>
      <p:sp>
        <p:nvSpPr>
          <p:cNvPr id="14344" name="Line 8"/>
          <p:cNvSpPr>
            <a:spLocks noChangeShapeType="1"/>
          </p:cNvSpPr>
          <p:nvPr/>
        </p:nvSpPr>
        <p:spPr bwMode="auto">
          <a:xfrm>
            <a:off x="371023" y="5173897"/>
            <a:ext cx="5589147" cy="0"/>
          </a:xfrm>
          <a:prstGeom prst="line">
            <a:avLst/>
          </a:prstGeom>
          <a:noFill/>
          <a:ln w="9525">
            <a:solidFill>
              <a:srgbClr val="7B071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083" tIns="40042" rIns="80083" bIns="40042"/>
          <a:lstStyle/>
          <a:p>
            <a:pPr algn="ctr" defTabSz="914400" eaLnBrk="0" fontAlgn="base" hangingPunct="0">
              <a:lnSpc>
                <a:spcPct val="90000"/>
              </a:lnSpc>
              <a:spcBef>
                <a:spcPct val="0"/>
              </a:spcBef>
              <a:spcAft>
                <a:spcPct val="0"/>
              </a:spcAft>
            </a:pPr>
            <a:endParaRPr lang="de-DE" sz="1500" b="1" dirty="0">
              <a:solidFill>
                <a:srgbClr val="292929"/>
              </a:solidFill>
            </a:endParaRPr>
          </a:p>
        </p:txBody>
      </p:sp>
      <p:sp>
        <p:nvSpPr>
          <p:cNvPr id="14345" name="Text Box 9"/>
          <p:cNvSpPr txBox="1">
            <a:spLocks noChangeArrowheads="1"/>
          </p:cNvSpPr>
          <p:nvPr/>
        </p:nvSpPr>
        <p:spPr bwMode="auto">
          <a:xfrm>
            <a:off x="413027" y="5133769"/>
            <a:ext cx="5524743" cy="454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083" tIns="40042" rIns="80083" bIns="40042">
            <a:spAutoFit/>
          </a:bodyPr>
          <a:lstStyle/>
          <a:p>
            <a:pPr defTabSz="914400" eaLnBrk="0" fontAlgn="base" hangingPunct="0">
              <a:lnSpc>
                <a:spcPct val="90000"/>
              </a:lnSpc>
              <a:spcBef>
                <a:spcPct val="0"/>
              </a:spcBef>
              <a:spcAft>
                <a:spcPct val="0"/>
              </a:spcAft>
              <a:tabLst>
                <a:tab pos="311434" algn="l"/>
              </a:tabLst>
            </a:pPr>
            <a:endParaRPr lang="de-DE" sz="500" dirty="0" smtClean="0">
              <a:solidFill>
                <a:srgbClr val="000000"/>
              </a:solidFill>
              <a:latin typeface="Arial" pitchFamily="34" charset="0"/>
              <a:cs typeface="Arial" pitchFamily="34" charset="0"/>
            </a:endParaRPr>
          </a:p>
          <a:p>
            <a:pPr defTabSz="914400" eaLnBrk="0" fontAlgn="base" hangingPunct="0">
              <a:lnSpc>
                <a:spcPct val="90000"/>
              </a:lnSpc>
              <a:spcBef>
                <a:spcPct val="0"/>
              </a:spcBef>
              <a:spcAft>
                <a:spcPct val="0"/>
              </a:spcAft>
              <a:tabLst>
                <a:tab pos="311434" algn="l"/>
              </a:tabLst>
            </a:pPr>
            <a:r>
              <a:rPr lang="de-DE" sz="1100" dirty="0" smtClean="0">
                <a:solidFill>
                  <a:srgbClr val="000000"/>
                </a:solidFill>
                <a:latin typeface="Arial" pitchFamily="34" charset="0"/>
                <a:cs typeface="Arial" pitchFamily="34" charset="0"/>
              </a:rPr>
              <a:t>StB/WP Dipl.-Kfm. Dr. Horst </a:t>
            </a:r>
            <a:r>
              <a:rPr lang="de-DE" sz="1100" dirty="0" err="1" smtClean="0">
                <a:solidFill>
                  <a:srgbClr val="000000"/>
                </a:solidFill>
                <a:latin typeface="Arial" pitchFamily="34" charset="0"/>
                <a:cs typeface="Arial" pitchFamily="34" charset="0"/>
              </a:rPr>
              <a:t>Vinken</a:t>
            </a:r>
            <a:r>
              <a:rPr lang="de-DE" sz="1100" dirty="0" smtClean="0">
                <a:solidFill>
                  <a:srgbClr val="000000"/>
                </a:solidFill>
                <a:latin typeface="Arial" pitchFamily="34" charset="0"/>
                <a:cs typeface="Arial" pitchFamily="34" charset="0"/>
              </a:rPr>
              <a:t> </a:t>
            </a:r>
          </a:p>
          <a:p>
            <a:pPr defTabSz="914400" eaLnBrk="0" fontAlgn="base" hangingPunct="0">
              <a:lnSpc>
                <a:spcPct val="90000"/>
              </a:lnSpc>
              <a:spcBef>
                <a:spcPct val="0"/>
              </a:spcBef>
              <a:spcAft>
                <a:spcPct val="0"/>
              </a:spcAft>
              <a:tabLst>
                <a:tab pos="311434" algn="l"/>
              </a:tabLst>
            </a:pPr>
            <a:r>
              <a:rPr lang="de-DE" sz="1100" dirty="0" smtClean="0">
                <a:solidFill>
                  <a:srgbClr val="000000"/>
                </a:solidFill>
                <a:latin typeface="Arial" pitchFamily="34" charset="0"/>
                <a:cs typeface="Arial" pitchFamily="34" charset="0"/>
              </a:rPr>
              <a:t>Präsident der Bundessteuerberaterkammer 	</a:t>
            </a:r>
            <a:endParaRPr lang="de-DE" sz="1000"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412730904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pic>
        <p:nvPicPr>
          <p:cNvPr id="12" name="Grafik 11" descr="titel.jpg"/>
          <p:cNvPicPr>
            <a:picLocks noChangeAspect="1"/>
          </p:cNvPicPr>
          <p:nvPr userDrawn="1"/>
        </p:nvPicPr>
        <p:blipFill>
          <a:blip r:embed="rId2" cstate="print"/>
          <a:srcRect t="40651" b="45858"/>
          <a:stretch>
            <a:fillRect/>
          </a:stretch>
        </p:blipFill>
        <p:spPr>
          <a:xfrm>
            <a:off x="0" y="1737011"/>
            <a:ext cx="8064500" cy="779657"/>
          </a:xfrm>
          <a:prstGeom prst="rect">
            <a:avLst/>
          </a:prstGeom>
        </p:spPr>
      </p:pic>
      <p:pic>
        <p:nvPicPr>
          <p:cNvPr id="7" name="Grafik 6" descr="titel.jpg"/>
          <p:cNvPicPr>
            <a:picLocks noChangeAspect="1"/>
          </p:cNvPicPr>
          <p:nvPr userDrawn="1"/>
        </p:nvPicPr>
        <p:blipFill>
          <a:blip r:embed="rId2" cstate="print"/>
          <a:srcRect b="88201"/>
          <a:stretch>
            <a:fillRect/>
          </a:stretch>
        </p:blipFill>
        <p:spPr>
          <a:xfrm>
            <a:off x="0" y="0"/>
            <a:ext cx="8064500" cy="681785"/>
          </a:xfrm>
          <a:prstGeom prst="rect">
            <a:avLst/>
          </a:prstGeom>
        </p:spPr>
      </p:pic>
      <p:sp>
        <p:nvSpPr>
          <p:cNvPr id="8" name="Rechteck 7"/>
          <p:cNvSpPr/>
          <p:nvPr userDrawn="1"/>
        </p:nvSpPr>
        <p:spPr bwMode="auto">
          <a:xfrm>
            <a:off x="3120" y="666848"/>
            <a:ext cx="8064500" cy="30333"/>
          </a:xfrm>
          <a:prstGeom prst="rect">
            <a:avLst/>
          </a:prstGeom>
          <a:solidFill>
            <a:schemeClr val="bg1">
              <a:lumMod val="85000"/>
            </a:schemeClr>
          </a:solidFill>
          <a:ln w="9525" cap="flat" cmpd="sng" algn="ctr">
            <a:noFill/>
            <a:prstDash val="solid"/>
            <a:round/>
            <a:headEnd type="none" w="med" len="med"/>
            <a:tailEnd type="none" w="med" len="med"/>
          </a:ln>
          <a:effectLst/>
        </p:spPr>
        <p:txBody>
          <a:bodyPr vert="horz" wrap="none" lIns="77850" tIns="40482" rIns="77850" bIns="40482" numCol="1" rtlCol="0" anchor="ctr" anchorCtr="0" compatLnSpc="1">
            <a:prstTxWarp prst="textNoShape">
              <a:avLst/>
            </a:prstTxWarp>
          </a:bodyPr>
          <a:lstStyle/>
          <a:p>
            <a:pPr defTabSz="790956" fontAlgn="base">
              <a:spcBef>
                <a:spcPct val="0"/>
              </a:spcBef>
              <a:spcAft>
                <a:spcPct val="0"/>
              </a:spcAft>
            </a:pPr>
            <a:endParaRPr lang="de-DE" sz="1700" dirty="0" smtClean="0">
              <a:solidFill>
                <a:prstClr val="black"/>
              </a:solidFill>
              <a:latin typeface="Arial" charset="0"/>
            </a:endParaRPr>
          </a:p>
        </p:txBody>
      </p:sp>
      <p:sp>
        <p:nvSpPr>
          <p:cNvPr id="11" name="Untertitel 2"/>
          <p:cNvSpPr>
            <a:spLocks noGrp="1"/>
          </p:cNvSpPr>
          <p:nvPr userDrawn="1">
            <p:ph type="subTitle" idx="1"/>
          </p:nvPr>
        </p:nvSpPr>
        <p:spPr>
          <a:xfrm>
            <a:off x="804069" y="2517667"/>
            <a:ext cx="5397500" cy="614277"/>
          </a:xfrm>
        </p:spPr>
        <p:txBody>
          <a:bodyPr anchor="ctr" anchorCtr="0">
            <a:normAutofit/>
          </a:bodyPr>
          <a:lstStyle>
            <a:lvl1pPr>
              <a:buNone/>
              <a:defRPr sz="1800">
                <a:solidFill>
                  <a:srgbClr val="892337"/>
                </a:solidFill>
              </a:defRPr>
            </a:lvl1pPr>
          </a:lstStyle>
          <a:p>
            <a:endParaRPr lang="de-DE" dirty="0">
              <a:solidFill>
                <a:srgbClr val="6F1342"/>
              </a:solidFill>
            </a:endParaRPr>
          </a:p>
        </p:txBody>
      </p:sp>
      <p:sp>
        <p:nvSpPr>
          <p:cNvPr id="10" name="Datumsplatzhalter 3"/>
          <p:cNvSpPr>
            <a:spLocks noGrp="1"/>
          </p:cNvSpPr>
          <p:nvPr>
            <p:ph type="dt" sz="half" idx="2"/>
          </p:nvPr>
        </p:nvSpPr>
        <p:spPr>
          <a:xfrm>
            <a:off x="432250" y="5589570"/>
            <a:ext cx="1881717" cy="180000"/>
          </a:xfrm>
          <a:prstGeom prst="rect">
            <a:avLst/>
          </a:prstGeom>
        </p:spPr>
        <p:txBody>
          <a:bodyPr/>
          <a:lstStyle>
            <a:lvl1pPr>
              <a:defRPr sz="600">
                <a:solidFill>
                  <a:srgbClr val="58585A"/>
                </a:solidFill>
              </a:defRPr>
            </a:lvl1pPr>
          </a:lstStyle>
          <a:p>
            <a:r>
              <a:rPr lang="de-DE" smtClean="0"/>
              <a:t>© DWS‐ Steuerberater Online </a:t>
            </a:r>
            <a:endParaRPr lang="de-DE"/>
          </a:p>
        </p:txBody>
      </p:sp>
      <p:sp>
        <p:nvSpPr>
          <p:cNvPr id="13" name="Fußzeilenplatzhalter 4"/>
          <p:cNvSpPr>
            <a:spLocks noGrp="1"/>
          </p:cNvSpPr>
          <p:nvPr>
            <p:ph type="ftr" sz="quarter" idx="3"/>
          </p:nvPr>
        </p:nvSpPr>
        <p:spPr>
          <a:xfrm>
            <a:off x="2755371" y="5589570"/>
            <a:ext cx="2553758" cy="180000"/>
          </a:xfrm>
          <a:prstGeom prst="rect">
            <a:avLst/>
          </a:prstGeom>
        </p:spPr>
        <p:txBody>
          <a:bodyPr/>
          <a:lstStyle>
            <a:lvl1pPr algn="ctr">
              <a:defRPr sz="600">
                <a:solidFill>
                  <a:srgbClr val="58585A"/>
                </a:solidFill>
              </a:defRPr>
            </a:lvl1pPr>
          </a:lstStyle>
          <a:p>
            <a:r>
              <a:rPr lang="de-DE" smtClean="0"/>
              <a:t>Dipl.-Kfm. Dr. Horst Vinken, StB/WP </a:t>
            </a:r>
            <a:endParaRPr lang="de-DE" dirty="0"/>
          </a:p>
        </p:txBody>
      </p:sp>
      <p:sp>
        <p:nvSpPr>
          <p:cNvPr id="14" name="Foliennummernplatzhalter 5"/>
          <p:cNvSpPr>
            <a:spLocks noGrp="1"/>
          </p:cNvSpPr>
          <p:nvPr>
            <p:ph type="sldNum" sz="quarter" idx="4"/>
          </p:nvPr>
        </p:nvSpPr>
        <p:spPr>
          <a:xfrm>
            <a:off x="6163103" y="5589570"/>
            <a:ext cx="1881717" cy="180000"/>
          </a:xfrm>
          <a:prstGeom prst="rect">
            <a:avLst/>
          </a:prstGeom>
        </p:spPr>
        <p:txBody>
          <a:bodyPr/>
          <a:lstStyle>
            <a:lvl1pPr>
              <a:defRPr sz="1000">
                <a:solidFill>
                  <a:srgbClr val="58585A"/>
                </a:solidFill>
              </a:defRPr>
            </a:lvl1pPr>
          </a:lstStyle>
          <a:p>
            <a:fld id="{D5B5FB44-7B44-4C6D-90E5-27058A6DA504}" type="slidenum">
              <a:rPr lang="de-DE" smtClean="0"/>
              <a:pPr/>
              <a:t>‹Nr.›</a:t>
            </a:fld>
            <a:endParaRPr lang="de-DE" dirty="0"/>
          </a:p>
        </p:txBody>
      </p:sp>
    </p:spTree>
    <p:extLst>
      <p:ext uri="{BB962C8B-B14F-4D97-AF65-F5344CB8AC3E}">
        <p14:creationId xmlns:p14="http://schemas.microsoft.com/office/powerpoint/2010/main" val="87494326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32250" y="136500"/>
            <a:ext cx="7200000" cy="412533"/>
          </a:xfrm>
          <a:prstGeom prst="rect">
            <a:avLst/>
          </a:prstGeom>
        </p:spPr>
        <p:txBody>
          <a:bodyPr lIns="79096" tIns="39548" rIns="79096" bIns="39548" anchor="ctr" anchorCtr="0"/>
          <a:lstStyle>
            <a:lvl1pPr algn="ctr">
              <a:defRPr sz="1800" b="1">
                <a:solidFill>
                  <a:srgbClr val="58585A"/>
                </a:solidFill>
              </a:defRPr>
            </a:lvl1pPr>
          </a:lstStyle>
          <a:p>
            <a:r>
              <a:rPr lang="de-DE" dirty="0" smtClean="0"/>
              <a:t>Titelmasterformat durch Klicken bearbeiten</a:t>
            </a:r>
            <a:endParaRPr lang="de-DE" dirty="0"/>
          </a:p>
        </p:txBody>
      </p:sp>
      <p:sp>
        <p:nvSpPr>
          <p:cNvPr id="5" name="Datumsplatzhalter 3"/>
          <p:cNvSpPr>
            <a:spLocks noGrp="1"/>
          </p:cNvSpPr>
          <p:nvPr>
            <p:ph type="dt" sz="half" idx="2"/>
          </p:nvPr>
        </p:nvSpPr>
        <p:spPr>
          <a:xfrm>
            <a:off x="432250" y="5589570"/>
            <a:ext cx="1881717" cy="180000"/>
          </a:xfrm>
          <a:prstGeom prst="rect">
            <a:avLst/>
          </a:prstGeom>
        </p:spPr>
        <p:txBody>
          <a:bodyPr/>
          <a:lstStyle>
            <a:lvl1pPr>
              <a:defRPr sz="600">
                <a:solidFill>
                  <a:srgbClr val="58585A"/>
                </a:solidFill>
              </a:defRPr>
            </a:lvl1pPr>
          </a:lstStyle>
          <a:p>
            <a:r>
              <a:rPr lang="de-DE" smtClean="0"/>
              <a:t>© DWS‐ Steuerberater Online </a:t>
            </a:r>
            <a:endParaRPr lang="de-DE"/>
          </a:p>
        </p:txBody>
      </p:sp>
      <p:sp>
        <p:nvSpPr>
          <p:cNvPr id="6" name="Fußzeilenplatzhalter 4"/>
          <p:cNvSpPr>
            <a:spLocks noGrp="1"/>
          </p:cNvSpPr>
          <p:nvPr>
            <p:ph type="ftr" sz="quarter" idx="3"/>
          </p:nvPr>
        </p:nvSpPr>
        <p:spPr>
          <a:xfrm>
            <a:off x="2755371" y="5589570"/>
            <a:ext cx="2553758" cy="180000"/>
          </a:xfrm>
          <a:prstGeom prst="rect">
            <a:avLst/>
          </a:prstGeom>
        </p:spPr>
        <p:txBody>
          <a:bodyPr/>
          <a:lstStyle>
            <a:lvl1pPr algn="ctr">
              <a:defRPr sz="600">
                <a:solidFill>
                  <a:srgbClr val="58585A"/>
                </a:solidFill>
              </a:defRPr>
            </a:lvl1pPr>
          </a:lstStyle>
          <a:p>
            <a:r>
              <a:rPr lang="de-DE" smtClean="0"/>
              <a:t>Dipl.-Kfm. Dr. Horst Vinken, StB/WP </a:t>
            </a:r>
            <a:endParaRPr lang="de-DE" dirty="0"/>
          </a:p>
        </p:txBody>
      </p:sp>
      <p:sp>
        <p:nvSpPr>
          <p:cNvPr id="7" name="Foliennummernplatzhalter 5"/>
          <p:cNvSpPr>
            <a:spLocks noGrp="1"/>
          </p:cNvSpPr>
          <p:nvPr>
            <p:ph type="sldNum" sz="quarter" idx="4"/>
          </p:nvPr>
        </p:nvSpPr>
        <p:spPr>
          <a:xfrm>
            <a:off x="6163103" y="5589570"/>
            <a:ext cx="1881717" cy="180000"/>
          </a:xfrm>
          <a:prstGeom prst="rect">
            <a:avLst/>
          </a:prstGeom>
        </p:spPr>
        <p:txBody>
          <a:bodyPr/>
          <a:lstStyle>
            <a:lvl1pPr>
              <a:defRPr sz="1000">
                <a:solidFill>
                  <a:srgbClr val="58585A"/>
                </a:solidFill>
              </a:defRPr>
            </a:lvl1pPr>
          </a:lstStyle>
          <a:p>
            <a:fld id="{D5B5FB44-7B44-4C6D-90E5-27058A6DA504}" type="slidenum">
              <a:rPr lang="de-DE" smtClean="0"/>
              <a:pPr/>
              <a:t>‹Nr.›</a:t>
            </a:fld>
            <a:endParaRPr lang="de-DE" dirty="0"/>
          </a:p>
        </p:txBody>
      </p:sp>
    </p:spTree>
    <p:extLst>
      <p:ext uri="{BB962C8B-B14F-4D97-AF65-F5344CB8AC3E}">
        <p14:creationId xmlns:p14="http://schemas.microsoft.com/office/powerpoint/2010/main" val="397950800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_Titel und Inhal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32250" y="134984"/>
            <a:ext cx="7200000" cy="412533"/>
          </a:xfrm>
          <a:prstGeom prst="rect">
            <a:avLst/>
          </a:prstGeom>
        </p:spPr>
        <p:txBody>
          <a:bodyPr lIns="79096" tIns="39548" rIns="79096" bIns="39548" anchor="ctr" anchorCtr="0">
            <a:noAutofit/>
          </a:bodyPr>
          <a:lstStyle>
            <a:lvl1pPr algn="ctr">
              <a:defRPr sz="1800" b="1">
                <a:solidFill>
                  <a:srgbClr val="58585A"/>
                </a:solidFill>
              </a:defRPr>
            </a:lvl1pPr>
          </a:lstStyle>
          <a:p>
            <a:r>
              <a:rPr lang="de-DE" dirty="0" smtClean="0"/>
              <a:t>Titelmasterformat durch Klicken </a:t>
            </a:r>
            <a:r>
              <a:rPr lang="de-DE" dirty="0" err="1" smtClean="0"/>
              <a:t>bearbein</a:t>
            </a:r>
            <a:endParaRPr lang="de-DE" dirty="0"/>
          </a:p>
        </p:txBody>
      </p:sp>
      <p:sp>
        <p:nvSpPr>
          <p:cNvPr id="6" name="Datumsplatzhalter 3"/>
          <p:cNvSpPr>
            <a:spLocks noGrp="1"/>
          </p:cNvSpPr>
          <p:nvPr>
            <p:ph type="dt" sz="half" idx="2"/>
          </p:nvPr>
        </p:nvSpPr>
        <p:spPr>
          <a:xfrm>
            <a:off x="432250" y="5589570"/>
            <a:ext cx="1881717" cy="180000"/>
          </a:xfrm>
          <a:prstGeom prst="rect">
            <a:avLst/>
          </a:prstGeom>
        </p:spPr>
        <p:txBody>
          <a:bodyPr/>
          <a:lstStyle>
            <a:lvl1pPr>
              <a:defRPr sz="600">
                <a:solidFill>
                  <a:srgbClr val="58585A"/>
                </a:solidFill>
              </a:defRPr>
            </a:lvl1pPr>
          </a:lstStyle>
          <a:p>
            <a:r>
              <a:rPr lang="de-DE" smtClean="0"/>
              <a:t>© DWS‐ Steuerberater Online </a:t>
            </a:r>
            <a:endParaRPr lang="de-DE"/>
          </a:p>
        </p:txBody>
      </p:sp>
      <p:sp>
        <p:nvSpPr>
          <p:cNvPr id="8" name="Fußzeilenplatzhalter 4"/>
          <p:cNvSpPr>
            <a:spLocks noGrp="1"/>
          </p:cNvSpPr>
          <p:nvPr>
            <p:ph type="ftr" sz="quarter" idx="3"/>
          </p:nvPr>
        </p:nvSpPr>
        <p:spPr>
          <a:xfrm>
            <a:off x="2755371" y="5589570"/>
            <a:ext cx="2553758" cy="180000"/>
          </a:xfrm>
          <a:prstGeom prst="rect">
            <a:avLst/>
          </a:prstGeom>
        </p:spPr>
        <p:txBody>
          <a:bodyPr/>
          <a:lstStyle>
            <a:lvl1pPr algn="ctr">
              <a:defRPr sz="600">
                <a:solidFill>
                  <a:srgbClr val="58585A"/>
                </a:solidFill>
              </a:defRPr>
            </a:lvl1pPr>
          </a:lstStyle>
          <a:p>
            <a:r>
              <a:rPr lang="de-DE" smtClean="0"/>
              <a:t>Dipl.-Kfm. Dr. Horst Vinken, StB/WP </a:t>
            </a:r>
            <a:endParaRPr lang="de-DE" dirty="0"/>
          </a:p>
        </p:txBody>
      </p:sp>
      <p:sp>
        <p:nvSpPr>
          <p:cNvPr id="9" name="Foliennummernplatzhalter 5"/>
          <p:cNvSpPr>
            <a:spLocks noGrp="1"/>
          </p:cNvSpPr>
          <p:nvPr>
            <p:ph type="sldNum" sz="quarter" idx="4"/>
          </p:nvPr>
        </p:nvSpPr>
        <p:spPr>
          <a:xfrm>
            <a:off x="6163103" y="5589570"/>
            <a:ext cx="1881717" cy="180000"/>
          </a:xfrm>
          <a:prstGeom prst="rect">
            <a:avLst/>
          </a:prstGeom>
        </p:spPr>
        <p:txBody>
          <a:bodyPr/>
          <a:lstStyle>
            <a:lvl1pPr>
              <a:defRPr sz="1000">
                <a:solidFill>
                  <a:srgbClr val="58585A"/>
                </a:solidFill>
              </a:defRPr>
            </a:lvl1pPr>
          </a:lstStyle>
          <a:p>
            <a:fld id="{D5B5FB44-7B44-4C6D-90E5-27058A6DA504}" type="slidenum">
              <a:rPr lang="de-DE" smtClean="0"/>
              <a:pPr/>
              <a:t>‹Nr.›</a:t>
            </a:fld>
            <a:endParaRPr lang="de-DE" dirty="0"/>
          </a:p>
        </p:txBody>
      </p:sp>
    </p:spTree>
    <p:extLst>
      <p:ext uri="{BB962C8B-B14F-4D97-AF65-F5344CB8AC3E}">
        <p14:creationId xmlns:p14="http://schemas.microsoft.com/office/powerpoint/2010/main" val="67679257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3_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32250" y="134984"/>
            <a:ext cx="7200000" cy="412533"/>
          </a:xfrm>
          <a:prstGeom prst="rect">
            <a:avLst/>
          </a:prstGeom>
        </p:spPr>
        <p:txBody>
          <a:bodyPr lIns="79096" tIns="39548" rIns="79096" bIns="39548" anchor="ctr" anchorCtr="0">
            <a:noAutofit/>
          </a:bodyPr>
          <a:lstStyle>
            <a:lvl1pPr algn="ctr">
              <a:defRPr sz="1800" b="1">
                <a:solidFill>
                  <a:srgbClr val="58585A"/>
                </a:solidFill>
              </a:defRPr>
            </a:lvl1pPr>
          </a:lstStyle>
          <a:p>
            <a:r>
              <a:rPr lang="de-DE" dirty="0" smtClean="0"/>
              <a:t>Titelmasterformat durch Klicken bearbeiten</a:t>
            </a:r>
            <a:endParaRPr lang="de-DE" dirty="0"/>
          </a:p>
        </p:txBody>
      </p:sp>
      <p:sp>
        <p:nvSpPr>
          <p:cNvPr id="6" name="Datumsplatzhalter 3"/>
          <p:cNvSpPr>
            <a:spLocks noGrp="1"/>
          </p:cNvSpPr>
          <p:nvPr>
            <p:ph type="dt" sz="half" idx="2"/>
          </p:nvPr>
        </p:nvSpPr>
        <p:spPr>
          <a:xfrm>
            <a:off x="432250" y="5589570"/>
            <a:ext cx="1881717" cy="180000"/>
          </a:xfrm>
          <a:prstGeom prst="rect">
            <a:avLst/>
          </a:prstGeom>
        </p:spPr>
        <p:txBody>
          <a:bodyPr/>
          <a:lstStyle>
            <a:lvl1pPr>
              <a:defRPr sz="600">
                <a:solidFill>
                  <a:srgbClr val="58585A"/>
                </a:solidFill>
              </a:defRPr>
            </a:lvl1pPr>
          </a:lstStyle>
          <a:p>
            <a:r>
              <a:rPr lang="de-DE" smtClean="0"/>
              <a:t>© DWS‐ Steuerberater Online </a:t>
            </a:r>
            <a:endParaRPr lang="de-DE"/>
          </a:p>
        </p:txBody>
      </p:sp>
      <p:sp>
        <p:nvSpPr>
          <p:cNvPr id="8" name="Fußzeilenplatzhalter 4"/>
          <p:cNvSpPr>
            <a:spLocks noGrp="1"/>
          </p:cNvSpPr>
          <p:nvPr>
            <p:ph type="ftr" sz="quarter" idx="3"/>
          </p:nvPr>
        </p:nvSpPr>
        <p:spPr>
          <a:xfrm>
            <a:off x="2755371" y="5589570"/>
            <a:ext cx="2553758" cy="180000"/>
          </a:xfrm>
          <a:prstGeom prst="rect">
            <a:avLst/>
          </a:prstGeom>
        </p:spPr>
        <p:txBody>
          <a:bodyPr/>
          <a:lstStyle>
            <a:lvl1pPr algn="ctr">
              <a:defRPr sz="600">
                <a:solidFill>
                  <a:srgbClr val="58585A"/>
                </a:solidFill>
              </a:defRPr>
            </a:lvl1pPr>
          </a:lstStyle>
          <a:p>
            <a:endParaRPr lang="de-DE" dirty="0"/>
          </a:p>
        </p:txBody>
      </p:sp>
      <p:sp>
        <p:nvSpPr>
          <p:cNvPr id="9" name="Foliennummernplatzhalter 5"/>
          <p:cNvSpPr>
            <a:spLocks noGrp="1"/>
          </p:cNvSpPr>
          <p:nvPr>
            <p:ph type="sldNum" sz="quarter" idx="4"/>
          </p:nvPr>
        </p:nvSpPr>
        <p:spPr>
          <a:xfrm>
            <a:off x="6163103" y="5589570"/>
            <a:ext cx="1881717" cy="180000"/>
          </a:xfrm>
          <a:prstGeom prst="rect">
            <a:avLst/>
          </a:prstGeom>
        </p:spPr>
        <p:txBody>
          <a:bodyPr/>
          <a:lstStyle>
            <a:lvl1pPr>
              <a:defRPr sz="1000">
                <a:solidFill>
                  <a:srgbClr val="58585A"/>
                </a:solidFill>
              </a:defRPr>
            </a:lvl1pPr>
          </a:lstStyle>
          <a:p>
            <a:fld id="{D5B5FB44-7B44-4C6D-90E5-27058A6DA504}" type="slidenum">
              <a:rPr lang="de-DE" smtClean="0"/>
              <a:pPr/>
              <a:t>‹Nr.›</a:t>
            </a:fld>
            <a:endParaRPr lang="de-DE" dirty="0"/>
          </a:p>
        </p:txBody>
      </p:sp>
    </p:spTree>
    <p:extLst>
      <p:ext uri="{BB962C8B-B14F-4D97-AF65-F5344CB8AC3E}">
        <p14:creationId xmlns:p14="http://schemas.microsoft.com/office/powerpoint/2010/main" val="48703801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_Titelfolie">
    <p:spTree>
      <p:nvGrpSpPr>
        <p:cNvPr id="1" name=""/>
        <p:cNvGrpSpPr/>
        <p:nvPr/>
      </p:nvGrpSpPr>
      <p:grpSpPr>
        <a:xfrm>
          <a:off x="0" y="0"/>
          <a:ext cx="0" cy="0"/>
          <a:chOff x="0" y="0"/>
          <a:chExt cx="0" cy="0"/>
        </a:xfrm>
      </p:grpSpPr>
      <p:pic>
        <p:nvPicPr>
          <p:cNvPr id="12" name="Grafik 11" descr="titel.jpg"/>
          <p:cNvPicPr>
            <a:picLocks noChangeAspect="1"/>
          </p:cNvPicPr>
          <p:nvPr userDrawn="1"/>
        </p:nvPicPr>
        <p:blipFill>
          <a:blip r:embed="rId2" cstate="print"/>
          <a:srcRect t="40651" b="45858"/>
          <a:stretch>
            <a:fillRect/>
          </a:stretch>
        </p:blipFill>
        <p:spPr>
          <a:xfrm>
            <a:off x="0" y="1737011"/>
            <a:ext cx="8064500" cy="779657"/>
          </a:xfrm>
          <a:prstGeom prst="rect">
            <a:avLst/>
          </a:prstGeom>
        </p:spPr>
      </p:pic>
      <p:pic>
        <p:nvPicPr>
          <p:cNvPr id="7" name="Grafik 6" descr="titel.jpg"/>
          <p:cNvPicPr>
            <a:picLocks noChangeAspect="1"/>
          </p:cNvPicPr>
          <p:nvPr userDrawn="1"/>
        </p:nvPicPr>
        <p:blipFill>
          <a:blip r:embed="rId2" cstate="print"/>
          <a:srcRect b="88201"/>
          <a:stretch>
            <a:fillRect/>
          </a:stretch>
        </p:blipFill>
        <p:spPr>
          <a:xfrm>
            <a:off x="0" y="0"/>
            <a:ext cx="8064500" cy="681785"/>
          </a:xfrm>
          <a:prstGeom prst="rect">
            <a:avLst/>
          </a:prstGeom>
        </p:spPr>
      </p:pic>
      <p:sp>
        <p:nvSpPr>
          <p:cNvPr id="8" name="Rechteck 7"/>
          <p:cNvSpPr/>
          <p:nvPr userDrawn="1"/>
        </p:nvSpPr>
        <p:spPr bwMode="auto">
          <a:xfrm>
            <a:off x="3120" y="666848"/>
            <a:ext cx="8064500" cy="30333"/>
          </a:xfrm>
          <a:prstGeom prst="rect">
            <a:avLst/>
          </a:prstGeom>
          <a:solidFill>
            <a:schemeClr val="bg1">
              <a:lumMod val="85000"/>
            </a:schemeClr>
          </a:solidFill>
          <a:ln w="9525" cap="flat" cmpd="sng" algn="ctr">
            <a:noFill/>
            <a:prstDash val="solid"/>
            <a:round/>
            <a:headEnd type="none" w="med" len="med"/>
            <a:tailEnd type="none" w="med" len="med"/>
          </a:ln>
          <a:effectLst/>
        </p:spPr>
        <p:txBody>
          <a:bodyPr vert="horz" wrap="none" lIns="77850" tIns="40482" rIns="77850" bIns="40482" numCol="1" rtlCol="0" anchor="ctr" anchorCtr="0" compatLnSpc="1">
            <a:prstTxWarp prst="textNoShape">
              <a:avLst/>
            </a:prstTxWarp>
          </a:bodyPr>
          <a:lstStyle/>
          <a:p>
            <a:pPr defTabSz="790956" fontAlgn="base">
              <a:spcBef>
                <a:spcPct val="0"/>
              </a:spcBef>
              <a:spcAft>
                <a:spcPct val="0"/>
              </a:spcAft>
            </a:pPr>
            <a:endParaRPr lang="de-DE" sz="1700" dirty="0" smtClean="0">
              <a:solidFill>
                <a:prstClr val="black"/>
              </a:solidFill>
              <a:latin typeface="Arial" charset="0"/>
            </a:endParaRPr>
          </a:p>
        </p:txBody>
      </p:sp>
      <p:sp>
        <p:nvSpPr>
          <p:cNvPr id="11" name="Untertitel 2"/>
          <p:cNvSpPr>
            <a:spLocks noGrp="1"/>
          </p:cNvSpPr>
          <p:nvPr userDrawn="1">
            <p:ph type="subTitle" idx="1"/>
          </p:nvPr>
        </p:nvSpPr>
        <p:spPr>
          <a:xfrm>
            <a:off x="804069" y="2517667"/>
            <a:ext cx="5397500" cy="614277"/>
          </a:xfrm>
        </p:spPr>
        <p:txBody>
          <a:bodyPr anchor="ctr" anchorCtr="0">
            <a:normAutofit/>
          </a:bodyPr>
          <a:lstStyle>
            <a:lvl1pPr>
              <a:buNone/>
              <a:defRPr sz="1800">
                <a:solidFill>
                  <a:srgbClr val="892337"/>
                </a:solidFill>
              </a:defRPr>
            </a:lvl1pPr>
          </a:lstStyle>
          <a:p>
            <a:endParaRPr lang="de-DE" dirty="0">
              <a:solidFill>
                <a:srgbClr val="6F1342"/>
              </a:solidFill>
            </a:endParaRPr>
          </a:p>
        </p:txBody>
      </p:sp>
      <p:sp>
        <p:nvSpPr>
          <p:cNvPr id="10" name="Datumsplatzhalter 3"/>
          <p:cNvSpPr>
            <a:spLocks noGrp="1"/>
          </p:cNvSpPr>
          <p:nvPr>
            <p:ph type="dt" sz="half" idx="2"/>
          </p:nvPr>
        </p:nvSpPr>
        <p:spPr>
          <a:xfrm>
            <a:off x="432250" y="5589570"/>
            <a:ext cx="1881717" cy="180000"/>
          </a:xfrm>
          <a:prstGeom prst="rect">
            <a:avLst/>
          </a:prstGeom>
        </p:spPr>
        <p:txBody>
          <a:bodyPr/>
          <a:lstStyle>
            <a:lvl1pPr>
              <a:defRPr sz="600">
                <a:solidFill>
                  <a:srgbClr val="58585A"/>
                </a:solidFill>
              </a:defRPr>
            </a:lvl1pPr>
          </a:lstStyle>
          <a:p>
            <a:r>
              <a:rPr lang="de-DE" smtClean="0"/>
              <a:t>© DWS‐ Steuerberater Online </a:t>
            </a:r>
            <a:endParaRPr lang="de-DE"/>
          </a:p>
        </p:txBody>
      </p:sp>
      <p:sp>
        <p:nvSpPr>
          <p:cNvPr id="13" name="Fußzeilenplatzhalter 4"/>
          <p:cNvSpPr>
            <a:spLocks noGrp="1"/>
          </p:cNvSpPr>
          <p:nvPr>
            <p:ph type="ftr" sz="quarter" idx="3"/>
          </p:nvPr>
        </p:nvSpPr>
        <p:spPr>
          <a:xfrm>
            <a:off x="2755371" y="5589570"/>
            <a:ext cx="2553758" cy="180000"/>
          </a:xfrm>
          <a:prstGeom prst="rect">
            <a:avLst/>
          </a:prstGeom>
        </p:spPr>
        <p:txBody>
          <a:bodyPr/>
          <a:lstStyle>
            <a:lvl1pPr algn="ctr">
              <a:defRPr sz="600">
                <a:solidFill>
                  <a:srgbClr val="58585A"/>
                </a:solidFill>
              </a:defRPr>
            </a:lvl1pPr>
          </a:lstStyle>
          <a:p>
            <a:r>
              <a:rPr lang="de-DE" smtClean="0"/>
              <a:t>Prof. Dr. Ulrich Sommer, StB / vBP</a:t>
            </a:r>
            <a:endParaRPr lang="de-DE" dirty="0"/>
          </a:p>
        </p:txBody>
      </p:sp>
      <p:sp>
        <p:nvSpPr>
          <p:cNvPr id="14" name="Foliennummernplatzhalter 5"/>
          <p:cNvSpPr>
            <a:spLocks noGrp="1"/>
          </p:cNvSpPr>
          <p:nvPr>
            <p:ph type="sldNum" sz="quarter" idx="4"/>
          </p:nvPr>
        </p:nvSpPr>
        <p:spPr>
          <a:xfrm>
            <a:off x="6163103" y="5589570"/>
            <a:ext cx="1881717" cy="180000"/>
          </a:xfrm>
          <a:prstGeom prst="rect">
            <a:avLst/>
          </a:prstGeom>
        </p:spPr>
        <p:txBody>
          <a:bodyPr/>
          <a:lstStyle>
            <a:lvl1pPr>
              <a:defRPr sz="1000">
                <a:solidFill>
                  <a:srgbClr val="58585A"/>
                </a:solidFill>
              </a:defRPr>
            </a:lvl1pPr>
          </a:lstStyle>
          <a:p>
            <a:fld id="{D5B5FB44-7B44-4C6D-90E5-27058A6DA504}" type="slidenum">
              <a:rPr lang="de-DE" smtClean="0"/>
              <a:pPr/>
              <a:t>‹Nr.›</a:t>
            </a:fld>
            <a:endParaRPr lang="de-DE" dirty="0"/>
          </a:p>
        </p:txBody>
      </p:sp>
      <p:sp>
        <p:nvSpPr>
          <p:cNvPr id="9" name="Titel 8"/>
          <p:cNvSpPr>
            <a:spLocks noGrp="1"/>
          </p:cNvSpPr>
          <p:nvPr>
            <p:ph type="title"/>
          </p:nvPr>
        </p:nvSpPr>
        <p:spPr>
          <a:xfrm>
            <a:off x="403225" y="231775"/>
            <a:ext cx="7258050" cy="962025"/>
          </a:xfrm>
          <a:prstGeom prst="rect">
            <a:avLst/>
          </a:prstGeom>
        </p:spPr>
        <p:txBody>
          <a:bodyPr/>
          <a:lstStyle/>
          <a:p>
            <a:r>
              <a:rPr lang="de-DE" smtClean="0"/>
              <a:t>Titelmasterformat durch Klicken bearbeiten</a:t>
            </a:r>
            <a:endParaRPr lang="de-DE"/>
          </a:p>
        </p:txBody>
      </p:sp>
    </p:spTree>
    <p:extLst>
      <p:ext uri="{BB962C8B-B14F-4D97-AF65-F5344CB8AC3E}">
        <p14:creationId xmlns:p14="http://schemas.microsoft.com/office/powerpoint/2010/main" val="365633467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Zwischenüberschrift (Titel und Untertitel)">
    <p:spTree>
      <p:nvGrpSpPr>
        <p:cNvPr id="1" name=""/>
        <p:cNvGrpSpPr/>
        <p:nvPr/>
      </p:nvGrpSpPr>
      <p:grpSpPr>
        <a:xfrm>
          <a:off x="0" y="0"/>
          <a:ext cx="0" cy="0"/>
          <a:chOff x="0" y="0"/>
          <a:chExt cx="0" cy="0"/>
        </a:xfrm>
      </p:grpSpPr>
      <p:sp>
        <p:nvSpPr>
          <p:cNvPr id="2" name="Titel 1"/>
          <p:cNvSpPr>
            <a:spLocks noGrp="1"/>
          </p:cNvSpPr>
          <p:nvPr>
            <p:ph type="title"/>
          </p:nvPr>
        </p:nvSpPr>
        <p:spPr>
          <a:xfrm>
            <a:off x="411623" y="1164410"/>
            <a:ext cx="5821001" cy="1348157"/>
          </a:xfrm>
        </p:spPr>
        <p:txBody>
          <a:bodyPr anchor="b" anchorCtr="0"/>
          <a:lstStyle>
            <a:lvl1pPr>
              <a:defRPr sz="1800">
                <a:solidFill>
                  <a:schemeClr val="accent1"/>
                </a:solidFill>
              </a:defRPr>
            </a:lvl1pPr>
          </a:lstStyle>
          <a:p>
            <a:r>
              <a:rPr lang="de-DE" smtClean="0"/>
              <a:t>Titelmasterformat durch Klicken bearbeiten</a:t>
            </a:r>
            <a:endParaRPr lang="de-DE" dirty="0"/>
          </a:p>
        </p:txBody>
      </p:sp>
      <p:sp>
        <p:nvSpPr>
          <p:cNvPr id="3" name="Rectangle 11"/>
          <p:cNvSpPr>
            <a:spLocks noGrp="1" noChangeArrowheads="1"/>
          </p:cNvSpPr>
          <p:nvPr>
            <p:ph type="sldNum" sz="quarter" idx="10"/>
          </p:nvPr>
        </p:nvSpPr>
        <p:spPr>
          <a:ln/>
        </p:spPr>
        <p:txBody>
          <a:bodyPr/>
          <a:lstStyle>
            <a:lvl1pPr>
              <a:defRPr/>
            </a:lvl1pPr>
          </a:lstStyle>
          <a:p>
            <a:pPr>
              <a:defRPr/>
            </a:pPr>
            <a:fld id="{E2E0B00B-A412-40F5-9B65-1C608FE22999}" type="slidenum">
              <a:rPr lang="de-DE">
                <a:solidFill>
                  <a:srgbClr val="898C93"/>
                </a:solidFill>
              </a:rPr>
              <a:pPr>
                <a:defRPr/>
              </a:pPr>
              <a:t>‹Nr.›</a:t>
            </a:fld>
            <a:endParaRPr lang="de-DE">
              <a:solidFill>
                <a:srgbClr val="898C93"/>
              </a:solidFill>
            </a:endParaRPr>
          </a:p>
        </p:txBody>
      </p:sp>
      <p:sp>
        <p:nvSpPr>
          <p:cNvPr id="4" name="Untertitel 2"/>
          <p:cNvSpPr>
            <a:spLocks noGrp="1"/>
          </p:cNvSpPr>
          <p:nvPr>
            <p:ph type="subTitle" idx="1"/>
          </p:nvPr>
        </p:nvSpPr>
        <p:spPr>
          <a:xfrm>
            <a:off x="411623" y="2556968"/>
            <a:ext cx="5822659" cy="802994"/>
          </a:xfrm>
          <a:noFill/>
          <a:ln>
            <a:noFill/>
          </a:ln>
        </p:spPr>
        <p:txBody>
          <a:bodyPr lIns="0"/>
          <a:lstStyle>
            <a:lvl1pPr marL="0" indent="0" algn="l">
              <a:buNone/>
              <a:defRPr sz="1200" b="0">
                <a:solidFill>
                  <a:schemeClr val="bg2">
                    <a:lumMod val="50000"/>
                  </a:schemeClr>
                </a:solidFill>
              </a:defRPr>
            </a:lvl1pPr>
            <a:lvl2pPr marL="400376" indent="0" algn="ctr">
              <a:buNone/>
              <a:defRPr>
                <a:solidFill>
                  <a:schemeClr val="tx1">
                    <a:tint val="75000"/>
                  </a:schemeClr>
                </a:solidFill>
              </a:defRPr>
            </a:lvl2pPr>
            <a:lvl3pPr marL="800753" indent="0" algn="ctr">
              <a:buNone/>
              <a:defRPr>
                <a:solidFill>
                  <a:schemeClr val="tx1">
                    <a:tint val="75000"/>
                  </a:schemeClr>
                </a:solidFill>
              </a:defRPr>
            </a:lvl3pPr>
            <a:lvl4pPr marL="1201128" indent="0" algn="ctr">
              <a:buNone/>
              <a:defRPr>
                <a:solidFill>
                  <a:schemeClr val="tx1">
                    <a:tint val="75000"/>
                  </a:schemeClr>
                </a:solidFill>
              </a:defRPr>
            </a:lvl4pPr>
            <a:lvl5pPr marL="1601505" indent="0" algn="ctr">
              <a:buNone/>
              <a:defRPr>
                <a:solidFill>
                  <a:schemeClr val="tx1">
                    <a:tint val="75000"/>
                  </a:schemeClr>
                </a:solidFill>
              </a:defRPr>
            </a:lvl5pPr>
            <a:lvl6pPr marL="2001881" indent="0" algn="ctr">
              <a:buNone/>
              <a:defRPr>
                <a:solidFill>
                  <a:schemeClr val="tx1">
                    <a:tint val="75000"/>
                  </a:schemeClr>
                </a:solidFill>
              </a:defRPr>
            </a:lvl6pPr>
            <a:lvl7pPr marL="2402257" indent="0" algn="ctr">
              <a:buNone/>
              <a:defRPr>
                <a:solidFill>
                  <a:schemeClr val="tx1">
                    <a:tint val="75000"/>
                  </a:schemeClr>
                </a:solidFill>
              </a:defRPr>
            </a:lvl7pPr>
            <a:lvl8pPr marL="2802632" indent="0" algn="ctr">
              <a:buNone/>
              <a:defRPr>
                <a:solidFill>
                  <a:schemeClr val="tx1">
                    <a:tint val="75000"/>
                  </a:schemeClr>
                </a:solidFill>
              </a:defRPr>
            </a:lvl8pPr>
            <a:lvl9pPr marL="3203008" indent="0" algn="ctr">
              <a:buNone/>
              <a:defRPr>
                <a:solidFill>
                  <a:schemeClr val="tx1">
                    <a:tint val="75000"/>
                  </a:schemeClr>
                </a:solidFill>
              </a:defRPr>
            </a:lvl9pPr>
          </a:lstStyle>
          <a:p>
            <a:r>
              <a:rPr lang="de-DE" smtClean="0"/>
              <a:t>Formatvorlage des Untertitelmasters durch Klicken bearbeiten</a:t>
            </a:r>
            <a:endParaRPr lang="de-DE" dirty="0"/>
          </a:p>
        </p:txBody>
      </p:sp>
      <p:sp>
        <p:nvSpPr>
          <p:cNvPr id="5" name="Line 4"/>
          <p:cNvSpPr>
            <a:spLocks noChangeShapeType="1"/>
          </p:cNvSpPr>
          <p:nvPr userDrawn="1"/>
        </p:nvSpPr>
        <p:spPr bwMode="auto">
          <a:xfrm>
            <a:off x="409079" y="2556966"/>
            <a:ext cx="5842000" cy="0"/>
          </a:xfrm>
          <a:prstGeom prst="line">
            <a:avLst/>
          </a:prstGeom>
          <a:noFill/>
          <a:ln w="12700">
            <a:solidFill>
              <a:schemeClr val="accent2"/>
            </a:solidFill>
            <a:round/>
            <a:headEnd/>
            <a:tailEnd/>
          </a:ln>
        </p:spPr>
        <p:txBody>
          <a:bodyPr lIns="80075" tIns="40038" rIns="80075" bIns="40038"/>
          <a:lstStyle/>
          <a:p>
            <a:pPr algn="ctr" defTabSz="914309" eaLnBrk="0" fontAlgn="base" hangingPunct="0">
              <a:lnSpc>
                <a:spcPct val="90000"/>
              </a:lnSpc>
              <a:spcBef>
                <a:spcPct val="0"/>
              </a:spcBef>
              <a:spcAft>
                <a:spcPct val="0"/>
              </a:spcAft>
            </a:pPr>
            <a:endParaRPr lang="de-DE" sz="1500" b="1">
              <a:solidFill>
                <a:srgbClr val="292929"/>
              </a:solidFill>
            </a:endParaRPr>
          </a:p>
        </p:txBody>
      </p:sp>
    </p:spTree>
    <p:extLst>
      <p:ext uri="{BB962C8B-B14F-4D97-AF65-F5344CB8AC3E}">
        <p14:creationId xmlns:p14="http://schemas.microsoft.com/office/powerpoint/2010/main" val="3275296080"/>
      </p:ext>
    </p:extLst>
  </p:cSld>
  <p:clrMapOvr>
    <a:masterClrMapping/>
  </p:clrMapOvr>
  <p:transition spd="slow">
    <p:zoom/>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Zwischenüberschrift (zentriert)">
    <p:spTree>
      <p:nvGrpSpPr>
        <p:cNvPr id="1" name=""/>
        <p:cNvGrpSpPr/>
        <p:nvPr/>
      </p:nvGrpSpPr>
      <p:grpSpPr>
        <a:xfrm>
          <a:off x="0" y="0"/>
          <a:ext cx="0" cy="0"/>
          <a:chOff x="0" y="0"/>
          <a:chExt cx="0" cy="0"/>
        </a:xfrm>
      </p:grpSpPr>
      <p:sp>
        <p:nvSpPr>
          <p:cNvPr id="2" name="Titel 1"/>
          <p:cNvSpPr>
            <a:spLocks noGrp="1"/>
          </p:cNvSpPr>
          <p:nvPr>
            <p:ph type="title"/>
          </p:nvPr>
        </p:nvSpPr>
        <p:spPr>
          <a:xfrm>
            <a:off x="619125" y="2414744"/>
            <a:ext cx="6826250" cy="1122334"/>
          </a:xfrm>
          <a:gradFill>
            <a:gsLst>
              <a:gs pos="0">
                <a:schemeClr val="bg1"/>
              </a:gs>
              <a:gs pos="100000">
                <a:schemeClr val="bg2"/>
              </a:gs>
            </a:gsLst>
            <a:lin ang="2700000" scaled="1"/>
            <a:tileRect/>
          </a:gradFill>
          <a:ln w="3175" cmpd="sng" algn="ctr">
            <a:solidFill>
              <a:schemeClr val="tx2"/>
            </a:solidFill>
            <a:miter lim="800000"/>
            <a:headEnd/>
            <a:tailEnd/>
          </a:ln>
          <a:effectLst>
            <a:outerShdw blurRad="63500" dist="76200" dir="2700000" algn="tl" rotWithShape="0">
              <a:prstClr val="black">
                <a:alpha val="35000"/>
              </a:prstClr>
            </a:outerShdw>
          </a:effectLst>
        </p:spPr>
        <p:txBody>
          <a:bodyPr vert="horz" wrap="square" lIns="63051" tIns="63051" rIns="63051" bIns="63051" numCol="1" anchor="ctr" anchorCtr="0" compatLnSpc="1">
            <a:prstTxWarp prst="textNoShape">
              <a:avLst/>
            </a:prstTxWarp>
          </a:bodyPr>
          <a:lstStyle>
            <a:lvl1pPr algn="ctr">
              <a:defRPr lang="de-DE" sz="2100" dirty="0"/>
            </a:lvl1pPr>
          </a:lstStyle>
          <a:p>
            <a:pPr lvl="0" algn="ctr" defTabSz="667294" eaLnBrk="0" hangingPunct="0">
              <a:spcBef>
                <a:spcPct val="0"/>
              </a:spcBef>
              <a:buClr>
                <a:srgbClr val="CC0033"/>
              </a:buClr>
            </a:pPr>
            <a:r>
              <a:rPr lang="de-DE" smtClean="0"/>
              <a:t>Titelmasterformat durch Klicken bearbeiten</a:t>
            </a:r>
            <a:endParaRPr lang="de-DE" dirty="0"/>
          </a:p>
        </p:txBody>
      </p:sp>
      <p:sp>
        <p:nvSpPr>
          <p:cNvPr id="3" name="Rectangle 11"/>
          <p:cNvSpPr>
            <a:spLocks noGrp="1" noChangeArrowheads="1"/>
          </p:cNvSpPr>
          <p:nvPr>
            <p:ph type="sldNum" sz="quarter" idx="10"/>
          </p:nvPr>
        </p:nvSpPr>
        <p:spPr>
          <a:ln/>
        </p:spPr>
        <p:txBody>
          <a:bodyPr/>
          <a:lstStyle>
            <a:lvl1pPr>
              <a:defRPr/>
            </a:lvl1pPr>
          </a:lstStyle>
          <a:p>
            <a:pPr>
              <a:defRPr/>
            </a:pPr>
            <a:fld id="{E2E0B00B-A412-40F5-9B65-1C608FE22999}" type="slidenum">
              <a:rPr lang="de-DE">
                <a:solidFill>
                  <a:srgbClr val="898C93"/>
                </a:solidFill>
              </a:rPr>
              <a:pPr>
                <a:defRPr/>
              </a:pPr>
              <a:t>‹Nr.›</a:t>
            </a:fld>
            <a:endParaRPr lang="de-DE">
              <a:solidFill>
                <a:srgbClr val="898C93"/>
              </a:solidFill>
            </a:endParaRPr>
          </a:p>
        </p:txBody>
      </p:sp>
      <p:sp>
        <p:nvSpPr>
          <p:cNvPr id="7" name="Line 4"/>
          <p:cNvSpPr>
            <a:spLocks noChangeShapeType="1"/>
          </p:cNvSpPr>
          <p:nvPr userDrawn="1"/>
        </p:nvSpPr>
        <p:spPr bwMode="auto">
          <a:xfrm>
            <a:off x="619125" y="3549918"/>
            <a:ext cx="6826250" cy="0"/>
          </a:xfrm>
          <a:prstGeom prst="line">
            <a:avLst/>
          </a:prstGeom>
          <a:solidFill>
            <a:schemeClr val="accent1"/>
          </a:solidFill>
          <a:ln w="19050" cap="flat" cmpd="sng" algn="ctr">
            <a:solidFill>
              <a:schemeClr val="accent2"/>
            </a:solidFill>
            <a:prstDash val="solid"/>
            <a:round/>
            <a:headEnd type="none" w="med" len="med"/>
            <a:tailEnd type="none" w="lg" len="med"/>
          </a:ln>
          <a:effectLst/>
        </p:spPr>
        <p:txBody>
          <a:bodyPr lIns="80075" tIns="40038" rIns="80075" bIns="40038"/>
          <a:lstStyle/>
          <a:p>
            <a:pPr algn="ctr" defTabSz="914309" eaLnBrk="0" fontAlgn="base" hangingPunct="0">
              <a:lnSpc>
                <a:spcPct val="90000"/>
              </a:lnSpc>
              <a:spcBef>
                <a:spcPct val="0"/>
              </a:spcBef>
              <a:spcAft>
                <a:spcPct val="0"/>
              </a:spcAft>
            </a:pPr>
            <a:endParaRPr lang="de-DE" sz="1500" b="1">
              <a:solidFill>
                <a:srgbClr val="292929"/>
              </a:solidFill>
            </a:endParaRPr>
          </a:p>
        </p:txBody>
      </p:sp>
    </p:spTree>
    <p:extLst>
      <p:ext uri="{BB962C8B-B14F-4D97-AF65-F5344CB8AC3E}">
        <p14:creationId xmlns:p14="http://schemas.microsoft.com/office/powerpoint/2010/main" val="200974629"/>
      </p:ext>
    </p:extLst>
  </p:cSld>
  <p:clrMapOvr>
    <a:masterClrMapping/>
  </p:clrMapOvr>
  <p:transition spd="slow">
    <p:zoom/>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el - Ganzseitiger Text">
    <p:spTree>
      <p:nvGrpSpPr>
        <p:cNvPr id="1" name=""/>
        <p:cNvGrpSpPr/>
        <p:nvPr/>
      </p:nvGrpSpPr>
      <p:grpSpPr>
        <a:xfrm>
          <a:off x="0" y="0"/>
          <a:ext cx="0" cy="0"/>
          <a:chOff x="0" y="0"/>
          <a:chExt cx="0" cy="0"/>
        </a:xfrm>
      </p:grpSpPr>
      <p:sp>
        <p:nvSpPr>
          <p:cNvPr id="2" name="Titel 1"/>
          <p:cNvSpPr>
            <a:spLocks noGrp="1"/>
          </p:cNvSpPr>
          <p:nvPr>
            <p:ph type="title"/>
          </p:nvPr>
        </p:nvSpPr>
        <p:spPr>
          <a:xfrm>
            <a:off x="412750" y="1"/>
            <a:ext cx="5715000" cy="606666"/>
          </a:xfrm>
          <a:noFill/>
          <a:ln w="9525">
            <a:noFill/>
            <a:miter lim="800000"/>
            <a:headEnd/>
            <a:tailEnd/>
          </a:ln>
        </p:spPr>
        <p:txBody>
          <a:bodyPr vert="horz" wrap="square" lIns="0" tIns="40038" rIns="80075" bIns="40038" numCol="1" anchor="ctr" anchorCtr="0" compatLnSpc="1">
            <a:prstTxWarp prst="textNoShape">
              <a:avLst/>
            </a:prstTxWarp>
          </a:bodyPr>
          <a:lstStyle>
            <a:lvl1pPr>
              <a:defRPr lang="de-DE" sz="1600" b="1" dirty="0">
                <a:solidFill>
                  <a:schemeClr val="accent1"/>
                </a:solidFill>
                <a:latin typeface="+mj-lt"/>
                <a:ea typeface="+mj-ea"/>
                <a:cs typeface="+mj-cs"/>
              </a:defRPr>
            </a:lvl1pPr>
          </a:lstStyle>
          <a:p>
            <a:pPr lvl="0" algn="l" defTabSz="763218" rtl="0" eaLnBrk="1" fontAlgn="base" hangingPunct="1">
              <a:spcBef>
                <a:spcPct val="30000"/>
              </a:spcBef>
              <a:spcAft>
                <a:spcPct val="0"/>
              </a:spcAft>
            </a:pPr>
            <a:r>
              <a:rPr lang="de-DE" smtClean="0"/>
              <a:t>Titelmasterformat durch Klicken bearbeiten</a:t>
            </a:r>
            <a:endParaRPr lang="de-DE" dirty="0"/>
          </a:p>
        </p:txBody>
      </p:sp>
      <p:sp>
        <p:nvSpPr>
          <p:cNvPr id="3" name="Inhaltsplatzhalter 2"/>
          <p:cNvSpPr>
            <a:spLocks noGrp="1"/>
          </p:cNvSpPr>
          <p:nvPr>
            <p:ph idx="1"/>
          </p:nvPr>
        </p:nvSpPr>
        <p:spPr>
          <a:xfrm>
            <a:off x="411626" y="979137"/>
            <a:ext cx="7241249" cy="4277695"/>
          </a:xfrm>
          <a:solidFill>
            <a:schemeClr val="bg2">
              <a:lumMod val="20000"/>
              <a:lumOff val="80000"/>
            </a:schemeClr>
          </a:solidFill>
          <a:ln w="9525">
            <a:solidFill>
              <a:schemeClr val="bg2"/>
            </a:solidFill>
            <a:miter lim="800000"/>
            <a:headEnd/>
            <a:tailEnd/>
          </a:ln>
        </p:spPr>
        <p:txBody>
          <a:bodyPr vert="horz" wrap="square" lIns="78814" tIns="78814" rIns="78814" bIns="78814" numCol="1" anchor="t" anchorCtr="0" compatLnSpc="1">
            <a:prstTxWarp prst="textNoShape">
              <a:avLst/>
            </a:prstTxWarp>
          </a:bodyPr>
          <a:lstStyle>
            <a:lvl1pPr algn="l" defTabSz="763218" rtl="0" eaLnBrk="1" fontAlgn="base" hangingPunct="1">
              <a:lnSpc>
                <a:spcPct val="110000"/>
              </a:lnSpc>
              <a:defRPr lang="de-DE" sz="1200" dirty="0" smtClean="0">
                <a:solidFill>
                  <a:schemeClr val="tx1"/>
                </a:solidFill>
                <a:latin typeface="+mn-lt"/>
                <a:ea typeface="+mn-ea"/>
                <a:cs typeface="+mn-cs"/>
              </a:defRPr>
            </a:lvl1pPr>
            <a:lvl2pPr algn="l" defTabSz="763218" rtl="0" eaLnBrk="1" fontAlgn="base" hangingPunct="1">
              <a:lnSpc>
                <a:spcPct val="110000"/>
              </a:lnSpc>
              <a:defRPr lang="de-DE" sz="1100" dirty="0" smtClean="0">
                <a:solidFill>
                  <a:schemeClr val="tx1"/>
                </a:solidFill>
                <a:latin typeface="+mn-lt"/>
                <a:ea typeface="+mn-ea"/>
                <a:cs typeface="+mn-cs"/>
              </a:defRPr>
            </a:lvl2pPr>
            <a:lvl3pPr algn="l" defTabSz="763218" rtl="0" eaLnBrk="1" fontAlgn="base" hangingPunct="1">
              <a:lnSpc>
                <a:spcPct val="110000"/>
              </a:lnSpc>
              <a:buClr>
                <a:schemeClr val="accent1">
                  <a:lumMod val="75000"/>
                </a:schemeClr>
              </a:buClr>
              <a:defRPr lang="de-DE" sz="900" dirty="0" smtClean="0">
                <a:solidFill>
                  <a:schemeClr val="tx1"/>
                </a:solidFill>
                <a:latin typeface="+mn-lt"/>
                <a:ea typeface="+mn-ea"/>
                <a:cs typeface="+mn-cs"/>
              </a:defRPr>
            </a:lvl3pPr>
            <a:lvl4pPr algn="l" defTabSz="763218" rtl="0" eaLnBrk="1" fontAlgn="base" hangingPunct="1">
              <a:lnSpc>
                <a:spcPct val="110000"/>
              </a:lnSpc>
              <a:defRPr lang="de-DE" sz="800" dirty="0" smtClean="0">
                <a:solidFill>
                  <a:schemeClr val="tx1"/>
                </a:solidFill>
                <a:latin typeface="+mn-lt"/>
                <a:ea typeface="+mn-ea"/>
                <a:cs typeface="+mn-cs"/>
              </a:defRPr>
            </a:lvl4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p:txBody>
      </p:sp>
      <p:sp>
        <p:nvSpPr>
          <p:cNvPr id="4" name="Rectangle 11"/>
          <p:cNvSpPr>
            <a:spLocks noGrp="1" noChangeArrowheads="1"/>
          </p:cNvSpPr>
          <p:nvPr>
            <p:ph type="sldNum" sz="quarter" idx="10"/>
          </p:nvPr>
        </p:nvSpPr>
        <p:spPr>
          <a:ln/>
        </p:spPr>
        <p:txBody>
          <a:bodyPr/>
          <a:lstStyle>
            <a:lvl1pPr>
              <a:defRPr/>
            </a:lvl1pPr>
          </a:lstStyle>
          <a:p>
            <a:pPr>
              <a:defRPr/>
            </a:pPr>
            <a:fld id="{F526C3A3-483A-4744-BF23-203C10B6A8F7}" type="slidenum">
              <a:rPr lang="de-DE">
                <a:solidFill>
                  <a:srgbClr val="898C93"/>
                </a:solidFill>
              </a:rPr>
              <a:pPr>
                <a:defRPr/>
              </a:pPr>
              <a:t>‹Nr.›</a:t>
            </a:fld>
            <a:endParaRPr lang="de-DE">
              <a:solidFill>
                <a:srgbClr val="898C93"/>
              </a:solidFill>
            </a:endParaRPr>
          </a:p>
        </p:txBody>
      </p:sp>
    </p:spTree>
    <p:extLst>
      <p:ext uri="{BB962C8B-B14F-4D97-AF65-F5344CB8AC3E}">
        <p14:creationId xmlns:p14="http://schemas.microsoft.com/office/powerpoint/2010/main" val="1861385707"/>
      </p:ext>
    </p:extLst>
  </p:cSld>
  <p:clrMapOvr>
    <a:masterClrMapping/>
  </p:clrMapOvr>
  <p:transition spd="slow">
    <p:zoom/>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 - Ganzseitiger Text zweispalti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Foliennummernplatzhalter 2"/>
          <p:cNvSpPr>
            <a:spLocks noGrp="1"/>
          </p:cNvSpPr>
          <p:nvPr>
            <p:ph type="sldNum" sz="quarter" idx="10"/>
          </p:nvPr>
        </p:nvSpPr>
        <p:spPr/>
        <p:txBody>
          <a:bodyPr/>
          <a:lstStyle/>
          <a:p>
            <a:pPr>
              <a:defRPr/>
            </a:pPr>
            <a:fld id="{B22DAE0B-7753-4CD8-9EDA-6AF531C182E6}" type="slidenum">
              <a:rPr lang="de-DE" smtClean="0">
                <a:solidFill>
                  <a:srgbClr val="898C93"/>
                </a:solidFill>
              </a:rPr>
              <a:pPr>
                <a:defRPr/>
              </a:pPr>
              <a:t>‹Nr.›</a:t>
            </a:fld>
            <a:endParaRPr lang="de-DE" dirty="0">
              <a:solidFill>
                <a:srgbClr val="898C93"/>
              </a:solidFill>
            </a:endParaRPr>
          </a:p>
        </p:txBody>
      </p:sp>
      <p:sp>
        <p:nvSpPr>
          <p:cNvPr id="5" name="Inhaltsplatzhalter 2"/>
          <p:cNvSpPr>
            <a:spLocks noGrp="1"/>
          </p:cNvSpPr>
          <p:nvPr>
            <p:ph idx="1"/>
          </p:nvPr>
        </p:nvSpPr>
        <p:spPr>
          <a:xfrm>
            <a:off x="411626" y="979137"/>
            <a:ext cx="7241249" cy="4277695"/>
          </a:xfrm>
          <a:solidFill>
            <a:schemeClr val="bg2">
              <a:lumMod val="20000"/>
              <a:lumOff val="80000"/>
            </a:schemeClr>
          </a:solidFill>
          <a:ln w="9525">
            <a:solidFill>
              <a:schemeClr val="bg2"/>
            </a:solidFill>
            <a:miter lim="800000"/>
            <a:headEnd/>
            <a:tailEnd/>
          </a:ln>
        </p:spPr>
        <p:txBody>
          <a:bodyPr vert="horz" wrap="square" lIns="78814" tIns="78814" rIns="78814" bIns="78814" numCol="2" spcCol="315256" anchor="t" anchorCtr="0" compatLnSpc="1">
            <a:prstTxWarp prst="textNoShape">
              <a:avLst/>
            </a:prstTxWarp>
          </a:bodyPr>
          <a:lstStyle>
            <a:lvl1pPr algn="l" defTabSz="763218" rtl="0" eaLnBrk="1" fontAlgn="base" hangingPunct="1">
              <a:lnSpc>
                <a:spcPct val="110000"/>
              </a:lnSpc>
              <a:defRPr lang="de-DE" sz="1200" dirty="0" smtClean="0">
                <a:solidFill>
                  <a:schemeClr val="tx1"/>
                </a:solidFill>
                <a:latin typeface="+mn-lt"/>
                <a:ea typeface="+mn-ea"/>
                <a:cs typeface="+mn-cs"/>
              </a:defRPr>
            </a:lvl1pPr>
            <a:lvl2pPr algn="l" defTabSz="763218" rtl="0" eaLnBrk="1" fontAlgn="base" hangingPunct="1">
              <a:lnSpc>
                <a:spcPct val="110000"/>
              </a:lnSpc>
              <a:defRPr lang="de-DE" sz="1100" dirty="0" smtClean="0">
                <a:solidFill>
                  <a:schemeClr val="tx1"/>
                </a:solidFill>
                <a:latin typeface="+mn-lt"/>
                <a:ea typeface="+mn-ea"/>
                <a:cs typeface="+mn-cs"/>
              </a:defRPr>
            </a:lvl2pPr>
            <a:lvl3pPr algn="l" defTabSz="763218" rtl="0" eaLnBrk="1" fontAlgn="base" hangingPunct="1">
              <a:lnSpc>
                <a:spcPct val="110000"/>
              </a:lnSpc>
              <a:buClr>
                <a:schemeClr val="accent1">
                  <a:lumMod val="75000"/>
                </a:schemeClr>
              </a:buClr>
              <a:defRPr lang="de-DE" sz="900" dirty="0" smtClean="0">
                <a:solidFill>
                  <a:schemeClr val="tx1"/>
                </a:solidFill>
                <a:latin typeface="+mn-lt"/>
                <a:ea typeface="+mn-ea"/>
                <a:cs typeface="+mn-cs"/>
              </a:defRPr>
            </a:lvl3pPr>
            <a:lvl4pPr algn="l" defTabSz="763218" rtl="0" eaLnBrk="1" fontAlgn="base" hangingPunct="1">
              <a:lnSpc>
                <a:spcPct val="110000"/>
              </a:lnSpc>
              <a:defRPr lang="de-DE" sz="800" dirty="0" smtClean="0">
                <a:solidFill>
                  <a:schemeClr val="tx1"/>
                </a:solidFill>
                <a:latin typeface="+mn-lt"/>
                <a:ea typeface="+mn-ea"/>
                <a:cs typeface="+mn-cs"/>
              </a:defRPr>
            </a:lvl4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p:txBody>
      </p:sp>
    </p:spTree>
    <p:extLst>
      <p:ext uri="{BB962C8B-B14F-4D97-AF65-F5344CB8AC3E}">
        <p14:creationId xmlns:p14="http://schemas.microsoft.com/office/powerpoint/2010/main" val="88348643"/>
      </p:ext>
    </p:extLst>
  </p:cSld>
  <p:clrMapOvr>
    <a:masterClrMapping/>
  </p:clrMapOvr>
  <p:transition spd="slow">
    <p:zo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 - Text in zwei Objekten">
    <p:spTree>
      <p:nvGrpSpPr>
        <p:cNvPr id="1" name=""/>
        <p:cNvGrpSpPr/>
        <p:nvPr/>
      </p:nvGrpSpPr>
      <p:grpSpPr>
        <a:xfrm>
          <a:off x="0" y="0"/>
          <a:ext cx="0" cy="0"/>
          <a:chOff x="0" y="0"/>
          <a:chExt cx="0" cy="0"/>
        </a:xfrm>
      </p:grpSpPr>
      <p:sp>
        <p:nvSpPr>
          <p:cNvPr id="2" name="Titel 1"/>
          <p:cNvSpPr>
            <a:spLocks noGrp="1"/>
          </p:cNvSpPr>
          <p:nvPr>
            <p:ph type="title"/>
          </p:nvPr>
        </p:nvSpPr>
        <p:spPr>
          <a:xfrm>
            <a:off x="412750" y="1"/>
            <a:ext cx="5715000" cy="606666"/>
          </a:xfrm>
          <a:noFill/>
          <a:ln w="9525">
            <a:noFill/>
            <a:miter lim="800000"/>
            <a:headEnd/>
            <a:tailEnd/>
          </a:ln>
        </p:spPr>
        <p:txBody>
          <a:bodyPr vert="horz" wrap="square" lIns="0" tIns="40038" rIns="80075" bIns="40038" numCol="1" anchor="ctr" anchorCtr="0" compatLnSpc="1">
            <a:prstTxWarp prst="textNoShape">
              <a:avLst/>
            </a:prstTxWarp>
          </a:bodyPr>
          <a:lstStyle>
            <a:lvl1pPr>
              <a:defRPr lang="de-DE" sz="1600" b="1" dirty="0">
                <a:solidFill>
                  <a:schemeClr val="accent1"/>
                </a:solidFill>
                <a:latin typeface="+mj-lt"/>
                <a:ea typeface="+mj-ea"/>
                <a:cs typeface="+mj-cs"/>
              </a:defRPr>
            </a:lvl1pPr>
          </a:lstStyle>
          <a:p>
            <a:pPr lvl="0" algn="l" defTabSz="763218" rtl="0" eaLnBrk="1" fontAlgn="base" hangingPunct="1">
              <a:spcBef>
                <a:spcPct val="30000"/>
              </a:spcBef>
              <a:spcAft>
                <a:spcPct val="0"/>
              </a:spcAft>
            </a:pPr>
            <a:r>
              <a:rPr lang="de-DE" smtClean="0"/>
              <a:t>Titelmasterformat durch Klicken bearbeiten</a:t>
            </a:r>
            <a:endParaRPr lang="de-DE" dirty="0"/>
          </a:p>
        </p:txBody>
      </p:sp>
      <p:sp>
        <p:nvSpPr>
          <p:cNvPr id="3" name="Foliennummernplatzhalter 2"/>
          <p:cNvSpPr>
            <a:spLocks noGrp="1"/>
          </p:cNvSpPr>
          <p:nvPr>
            <p:ph type="sldNum" sz="quarter" idx="10"/>
          </p:nvPr>
        </p:nvSpPr>
        <p:spPr/>
        <p:txBody>
          <a:bodyPr/>
          <a:lstStyle/>
          <a:p>
            <a:pPr>
              <a:defRPr/>
            </a:pPr>
            <a:fld id="{B22DAE0B-7753-4CD8-9EDA-6AF531C182E6}" type="slidenum">
              <a:rPr lang="de-DE" smtClean="0">
                <a:solidFill>
                  <a:srgbClr val="898C93"/>
                </a:solidFill>
              </a:rPr>
              <a:pPr>
                <a:defRPr/>
              </a:pPr>
              <a:t>‹Nr.›</a:t>
            </a:fld>
            <a:endParaRPr lang="de-DE">
              <a:solidFill>
                <a:srgbClr val="898C93"/>
              </a:solidFill>
            </a:endParaRPr>
          </a:p>
        </p:txBody>
      </p:sp>
      <p:sp>
        <p:nvSpPr>
          <p:cNvPr id="5" name="Inhaltsplatzhalter 4"/>
          <p:cNvSpPr>
            <a:spLocks noGrp="1"/>
          </p:cNvSpPr>
          <p:nvPr>
            <p:ph sz="quarter" idx="11"/>
          </p:nvPr>
        </p:nvSpPr>
        <p:spPr>
          <a:xfrm>
            <a:off x="411625" y="979136"/>
            <a:ext cx="3461015" cy="4276357"/>
          </a:xfrm>
          <a:solidFill>
            <a:schemeClr val="bg2">
              <a:lumMod val="20000"/>
              <a:lumOff val="80000"/>
            </a:schemeClr>
          </a:solidFill>
          <a:ln>
            <a:solidFill>
              <a:schemeClr val="bg2"/>
            </a:solidFill>
          </a:ln>
        </p:spPr>
        <p:txBody>
          <a:bodyPr/>
          <a:lstStyle>
            <a:lvl1pPr>
              <a:defRPr sz="1200"/>
            </a:lvl1pPr>
            <a:lvl2pPr>
              <a:defRPr sz="1100"/>
            </a:lvl2pPr>
            <a:lvl3pPr>
              <a:defRPr lang="de-DE" sz="900" dirty="0" smtClean="0">
                <a:solidFill>
                  <a:schemeClr val="tx1"/>
                </a:solidFill>
                <a:latin typeface="+mn-lt"/>
                <a:ea typeface="+mn-ea"/>
                <a:cs typeface="+mn-cs"/>
              </a:defRPr>
            </a:lvl3pPr>
            <a:lvl4pPr>
              <a:defRPr sz="800"/>
            </a:lvl4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p:txBody>
      </p:sp>
      <p:sp>
        <p:nvSpPr>
          <p:cNvPr id="6" name="Inhaltsplatzhalter 4"/>
          <p:cNvSpPr>
            <a:spLocks noGrp="1"/>
          </p:cNvSpPr>
          <p:nvPr>
            <p:ph sz="quarter" idx="12"/>
          </p:nvPr>
        </p:nvSpPr>
        <p:spPr>
          <a:xfrm>
            <a:off x="4191861" y="979136"/>
            <a:ext cx="3461015" cy="4274767"/>
          </a:xfrm>
          <a:solidFill>
            <a:schemeClr val="bg2">
              <a:lumMod val="20000"/>
              <a:lumOff val="80000"/>
            </a:schemeClr>
          </a:solidFill>
          <a:ln w="9525">
            <a:solidFill>
              <a:schemeClr val="bg2"/>
            </a:solidFill>
            <a:miter lim="800000"/>
            <a:headEnd/>
            <a:tailEnd/>
          </a:ln>
        </p:spPr>
        <p:txBody>
          <a:bodyPr vert="horz" wrap="square" lIns="78814" tIns="78814" rIns="78814" bIns="78814" numCol="1" anchor="t" anchorCtr="0" compatLnSpc="1">
            <a:prstTxWarp prst="textNoShape">
              <a:avLst/>
            </a:prstTxWarp>
          </a:bodyPr>
          <a:lstStyle>
            <a:lvl1pPr algn="l" defTabSz="763218" rtl="0" eaLnBrk="1" fontAlgn="base" hangingPunct="1">
              <a:lnSpc>
                <a:spcPct val="110000"/>
              </a:lnSpc>
              <a:defRPr lang="de-DE" sz="1200" dirty="0" smtClean="0">
                <a:solidFill>
                  <a:schemeClr val="tx1"/>
                </a:solidFill>
                <a:latin typeface="+mn-lt"/>
                <a:ea typeface="+mn-ea"/>
                <a:cs typeface="+mn-cs"/>
              </a:defRPr>
            </a:lvl1pPr>
            <a:lvl2pPr algn="l" defTabSz="763218" rtl="0" eaLnBrk="1" fontAlgn="base" hangingPunct="1">
              <a:lnSpc>
                <a:spcPct val="110000"/>
              </a:lnSpc>
              <a:defRPr lang="de-DE" sz="1100" dirty="0" smtClean="0">
                <a:solidFill>
                  <a:schemeClr val="tx1"/>
                </a:solidFill>
                <a:latin typeface="+mn-lt"/>
                <a:ea typeface="+mn-ea"/>
                <a:cs typeface="+mn-cs"/>
              </a:defRPr>
            </a:lvl2pPr>
            <a:lvl3pPr algn="l" defTabSz="763218" rtl="0" eaLnBrk="1" fontAlgn="base" hangingPunct="1">
              <a:lnSpc>
                <a:spcPct val="110000"/>
              </a:lnSpc>
              <a:defRPr lang="de-DE" sz="900" dirty="0" smtClean="0">
                <a:solidFill>
                  <a:schemeClr val="tx1"/>
                </a:solidFill>
                <a:latin typeface="+mn-lt"/>
                <a:ea typeface="+mn-ea"/>
                <a:cs typeface="+mn-cs"/>
              </a:defRPr>
            </a:lvl3pPr>
            <a:lvl4pPr algn="l" defTabSz="763218" rtl="0" eaLnBrk="1" fontAlgn="base" hangingPunct="1">
              <a:lnSpc>
                <a:spcPct val="110000"/>
              </a:lnSpc>
              <a:defRPr lang="de-DE" sz="800" dirty="0" smtClean="0">
                <a:solidFill>
                  <a:schemeClr val="tx1"/>
                </a:solidFill>
                <a:latin typeface="+mn-lt"/>
                <a:ea typeface="+mn-ea"/>
                <a:cs typeface="+mn-cs"/>
              </a:defRPr>
            </a:lvl4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p:txBody>
      </p:sp>
    </p:spTree>
    <p:extLst>
      <p:ext uri="{BB962C8B-B14F-4D97-AF65-F5344CB8AC3E}">
        <p14:creationId xmlns:p14="http://schemas.microsoft.com/office/powerpoint/2010/main" val="2890949297"/>
      </p:ext>
    </p:extLst>
  </p:cSld>
  <p:clrMapOvr>
    <a:masterClrMapping/>
  </p:clrMapOvr>
  <p:transition spd="slow">
    <p:zoom/>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18" Type="http://schemas.openxmlformats.org/officeDocument/2006/relationships/slideLayout" Target="../slideLayouts/slideLayout21.xml"/><Relationship Id="rId3" Type="http://schemas.openxmlformats.org/officeDocument/2006/relationships/slideLayout" Target="../slideLayouts/slideLayout6.xml"/><Relationship Id="rId21" Type="http://schemas.openxmlformats.org/officeDocument/2006/relationships/image" Target="../media/image3.gif"/><Relationship Id="rId7" Type="http://schemas.openxmlformats.org/officeDocument/2006/relationships/slideLayout" Target="../slideLayouts/slideLayout10.xml"/><Relationship Id="rId12" Type="http://schemas.openxmlformats.org/officeDocument/2006/relationships/slideLayout" Target="../slideLayouts/slideLayout15.xml"/><Relationship Id="rId17" Type="http://schemas.openxmlformats.org/officeDocument/2006/relationships/slideLayout" Target="../slideLayouts/slideLayout20.xml"/><Relationship Id="rId2" Type="http://schemas.openxmlformats.org/officeDocument/2006/relationships/slideLayout" Target="../slideLayouts/slideLayout5.xml"/><Relationship Id="rId16" Type="http://schemas.openxmlformats.org/officeDocument/2006/relationships/slideLayout" Target="../slideLayouts/slideLayout19.xml"/><Relationship Id="rId20" Type="http://schemas.openxmlformats.org/officeDocument/2006/relationships/theme" Target="../theme/theme2.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slideLayout" Target="../slideLayouts/slideLayout18.xml"/><Relationship Id="rId10" Type="http://schemas.openxmlformats.org/officeDocument/2006/relationships/slideLayout" Target="../slideLayouts/slideLayout13.xml"/><Relationship Id="rId19" Type="http://schemas.openxmlformats.org/officeDocument/2006/relationships/slideLayout" Target="../slideLayouts/slideLayout22.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3" Type="http://schemas.openxmlformats.org/officeDocument/2006/relationships/slideLayout" Target="../slideLayouts/slideLayout25.xml"/><Relationship Id="rId21" Type="http://schemas.openxmlformats.org/officeDocument/2006/relationships/image" Target="../media/image3.gif"/><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theme" Target="../theme/theme3.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44.xml"/><Relationship Id="rId7" Type="http://schemas.openxmlformats.org/officeDocument/2006/relationships/image" Target="../media/image1.jpeg"/><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theme" Target="../theme/theme4.xml"/><Relationship Id="rId5" Type="http://schemas.openxmlformats.org/officeDocument/2006/relationships/slideLayout" Target="../slideLayouts/slideLayout46.xml"/><Relationship Id="rId4"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Grafik 6" descr="titel.jpg"/>
          <p:cNvPicPr>
            <a:picLocks noChangeAspect="1"/>
          </p:cNvPicPr>
          <p:nvPr userDrawn="1"/>
        </p:nvPicPr>
        <p:blipFill>
          <a:blip r:embed="rId5" cstate="print"/>
          <a:srcRect b="88201"/>
          <a:stretch>
            <a:fillRect/>
          </a:stretch>
        </p:blipFill>
        <p:spPr>
          <a:xfrm>
            <a:off x="0" y="3"/>
            <a:ext cx="8064500" cy="681785"/>
          </a:xfrm>
          <a:prstGeom prst="rect">
            <a:avLst/>
          </a:prstGeom>
        </p:spPr>
      </p:pic>
      <p:sp>
        <p:nvSpPr>
          <p:cNvPr id="15" name="Rechteck 14"/>
          <p:cNvSpPr/>
          <p:nvPr userDrawn="1"/>
        </p:nvSpPr>
        <p:spPr bwMode="auto">
          <a:xfrm>
            <a:off x="0" y="1"/>
            <a:ext cx="8064500" cy="657002"/>
          </a:xfrm>
          <a:prstGeom prst="rect">
            <a:avLst/>
          </a:prstGeom>
          <a:solidFill>
            <a:schemeClr val="bg1"/>
          </a:solidFill>
          <a:ln w="3175">
            <a:noFill/>
            <a:miter lim="800000"/>
            <a:headEnd/>
            <a:tailEnd/>
          </a:ln>
          <a:effectLst/>
        </p:spPr>
        <p:txBody>
          <a:bodyPr wrap="square" lIns="91403" tIns="45703" rIns="91403" bIns="46782" rtlCol="0" anchor="ctr" anchorCtr="0"/>
          <a:lstStyle/>
          <a:p>
            <a:pPr algn="ctr"/>
            <a:endParaRPr lang="de-DE" sz="1600" dirty="0" smtClean="0">
              <a:solidFill>
                <a:srgbClr val="892337"/>
              </a:solidFill>
            </a:endParaRPr>
          </a:p>
        </p:txBody>
      </p:sp>
      <p:sp>
        <p:nvSpPr>
          <p:cNvPr id="3" name="Textplatzhalter 2"/>
          <p:cNvSpPr>
            <a:spLocks noGrp="1"/>
          </p:cNvSpPr>
          <p:nvPr>
            <p:ph type="body" idx="1"/>
          </p:nvPr>
        </p:nvSpPr>
        <p:spPr>
          <a:xfrm>
            <a:off x="403225" y="1348320"/>
            <a:ext cx="7258050" cy="3813543"/>
          </a:xfrm>
          <a:prstGeom prst="rect">
            <a:avLst/>
          </a:prstGeom>
        </p:spPr>
        <p:txBody>
          <a:bodyPr vert="horz" lIns="79065" tIns="39533" rIns="79065" bIns="39533" rtlCol="0">
            <a:normAutofit/>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8" name="Rechteck 7"/>
          <p:cNvSpPr/>
          <p:nvPr userDrawn="1"/>
        </p:nvSpPr>
        <p:spPr bwMode="auto">
          <a:xfrm>
            <a:off x="3120" y="666849"/>
            <a:ext cx="8064500" cy="30333"/>
          </a:xfrm>
          <a:prstGeom prst="rect">
            <a:avLst/>
          </a:prstGeom>
          <a:solidFill>
            <a:schemeClr val="bg1">
              <a:lumMod val="85000"/>
            </a:schemeClr>
          </a:solidFill>
          <a:ln w="9525" cap="flat" cmpd="sng" algn="ctr">
            <a:noFill/>
            <a:prstDash val="solid"/>
            <a:round/>
            <a:headEnd type="none" w="med" len="med"/>
            <a:tailEnd type="none" w="med" len="med"/>
          </a:ln>
          <a:effectLst/>
        </p:spPr>
        <p:txBody>
          <a:bodyPr vert="horz" wrap="none" lIns="77820" tIns="40466" rIns="77820" bIns="40466" numCol="1" rtlCol="0" anchor="ctr" anchorCtr="0" compatLnSpc="1">
            <a:prstTxWarp prst="textNoShape">
              <a:avLst/>
            </a:prstTxWarp>
          </a:bodyPr>
          <a:lstStyle/>
          <a:p>
            <a:pPr marL="0" marR="0" indent="0" algn="l" defTabSz="790646" rtl="0" eaLnBrk="1" fontAlgn="base" latinLnBrk="0" hangingPunct="1">
              <a:lnSpc>
                <a:spcPct val="100000"/>
              </a:lnSpc>
              <a:spcBef>
                <a:spcPct val="0"/>
              </a:spcBef>
              <a:spcAft>
                <a:spcPct val="0"/>
              </a:spcAft>
              <a:buClrTx/>
              <a:buSzTx/>
              <a:buFontTx/>
              <a:buNone/>
              <a:tabLst/>
            </a:pPr>
            <a:endParaRPr kumimoji="0" lang="de-DE" sz="1700" b="0" i="0" u="none" strike="noStrike" cap="none" normalizeH="0" baseline="0" dirty="0" smtClean="0">
              <a:ln>
                <a:noFill/>
              </a:ln>
              <a:solidFill>
                <a:schemeClr val="tx1"/>
              </a:solidFill>
              <a:effectLst/>
              <a:latin typeface="Arial" charset="0"/>
            </a:endParaRPr>
          </a:p>
        </p:txBody>
      </p:sp>
      <p:sp>
        <p:nvSpPr>
          <p:cNvPr id="10" name="Datumsplatzhalter 3"/>
          <p:cNvSpPr>
            <a:spLocks noGrp="1"/>
          </p:cNvSpPr>
          <p:nvPr>
            <p:ph type="dt" sz="half" idx="2"/>
          </p:nvPr>
        </p:nvSpPr>
        <p:spPr>
          <a:xfrm>
            <a:off x="432251" y="5589570"/>
            <a:ext cx="1881717" cy="180000"/>
          </a:xfrm>
          <a:prstGeom prst="rect">
            <a:avLst/>
          </a:prstGeom>
        </p:spPr>
        <p:txBody>
          <a:bodyPr lIns="91403" tIns="45703" rIns="91403" bIns="45703"/>
          <a:lstStyle>
            <a:lvl1pPr>
              <a:defRPr sz="600">
                <a:solidFill>
                  <a:srgbClr val="58585A"/>
                </a:solidFill>
              </a:defRPr>
            </a:lvl1pPr>
          </a:lstStyle>
          <a:p>
            <a:r>
              <a:rPr lang="de-DE" smtClean="0"/>
              <a:t>© DWS‐ Steuerberater Online </a:t>
            </a:r>
            <a:endParaRPr lang="de-DE"/>
          </a:p>
        </p:txBody>
      </p:sp>
      <p:sp>
        <p:nvSpPr>
          <p:cNvPr id="11" name="Fußzeilenplatzhalter 4"/>
          <p:cNvSpPr>
            <a:spLocks noGrp="1"/>
          </p:cNvSpPr>
          <p:nvPr>
            <p:ph type="ftr" sz="quarter" idx="3"/>
          </p:nvPr>
        </p:nvSpPr>
        <p:spPr>
          <a:xfrm>
            <a:off x="2755371" y="5589570"/>
            <a:ext cx="2553758" cy="180000"/>
          </a:xfrm>
          <a:prstGeom prst="rect">
            <a:avLst/>
          </a:prstGeom>
        </p:spPr>
        <p:txBody>
          <a:bodyPr lIns="91403" tIns="45703" rIns="91403" bIns="45703"/>
          <a:lstStyle>
            <a:lvl1pPr algn="ctr">
              <a:defRPr sz="600">
                <a:solidFill>
                  <a:srgbClr val="58585A"/>
                </a:solidFill>
              </a:defRPr>
            </a:lvl1pPr>
          </a:lstStyle>
          <a:p>
            <a:r>
              <a:rPr lang="de-DE" smtClean="0"/>
              <a:t>Dipl.-Kfm. Dr. Horst Vinken, StB/WP </a:t>
            </a:r>
            <a:endParaRPr lang="de-DE" dirty="0"/>
          </a:p>
        </p:txBody>
      </p:sp>
      <p:sp>
        <p:nvSpPr>
          <p:cNvPr id="12" name="Foliennummernplatzhalter 5"/>
          <p:cNvSpPr>
            <a:spLocks noGrp="1"/>
          </p:cNvSpPr>
          <p:nvPr>
            <p:ph type="sldNum" sz="quarter" idx="4"/>
          </p:nvPr>
        </p:nvSpPr>
        <p:spPr>
          <a:xfrm>
            <a:off x="6163103" y="5589570"/>
            <a:ext cx="1881717" cy="180000"/>
          </a:xfrm>
          <a:prstGeom prst="rect">
            <a:avLst/>
          </a:prstGeom>
        </p:spPr>
        <p:txBody>
          <a:bodyPr lIns="91403" tIns="45703" rIns="91403" bIns="45703"/>
          <a:lstStyle>
            <a:lvl1pPr algn="r">
              <a:defRPr sz="1000">
                <a:solidFill>
                  <a:srgbClr val="58585A"/>
                </a:solidFill>
              </a:defRPr>
            </a:lvl1pPr>
          </a:lstStyle>
          <a:p>
            <a:fld id="{D5B5FB44-7B44-4C6D-90E5-27058A6DA504}" type="slidenum">
              <a:rPr lang="de-DE" smtClean="0"/>
              <a:pPr/>
              <a:t>‹Nr.›</a:t>
            </a:fld>
            <a:endParaRPr lang="de-DE" dirty="0"/>
          </a:p>
        </p:txBody>
      </p:sp>
      <p:pic>
        <p:nvPicPr>
          <p:cNvPr id="13" name="Grafik 12" descr="BStBK_K-R_RGB.jpg"/>
          <p:cNvPicPr>
            <a:picLocks noChangeAspect="1"/>
          </p:cNvPicPr>
          <p:nvPr userDrawn="1"/>
        </p:nvPicPr>
        <p:blipFill>
          <a:blip r:embed="rId6" cstate="print"/>
          <a:stretch>
            <a:fillRect/>
          </a:stretch>
        </p:blipFill>
        <p:spPr>
          <a:xfrm>
            <a:off x="432249" y="70894"/>
            <a:ext cx="1737714" cy="540000"/>
          </a:xfrm>
          <a:prstGeom prst="rect">
            <a:avLst/>
          </a:prstGeom>
        </p:spPr>
      </p:pic>
    </p:spTree>
    <p:extLst>
      <p:ext uri="{BB962C8B-B14F-4D97-AF65-F5344CB8AC3E}">
        <p14:creationId xmlns:p14="http://schemas.microsoft.com/office/powerpoint/2010/main" val="26605792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Lst>
  <p:hf sldNum="0" hdr="0" ftr="0" dt="0"/>
  <p:txStyles>
    <p:titleStyle>
      <a:lvl1pPr algn="ctr" defTabSz="790646" rtl="0" eaLnBrk="1" latinLnBrk="0" hangingPunct="1">
        <a:spcBef>
          <a:spcPct val="0"/>
        </a:spcBef>
        <a:buNone/>
        <a:defRPr sz="3800" kern="1200">
          <a:solidFill>
            <a:schemeClr val="tx1"/>
          </a:solidFill>
          <a:latin typeface="+mj-lt"/>
          <a:ea typeface="+mj-ea"/>
          <a:cs typeface="+mj-cs"/>
        </a:defRPr>
      </a:lvl1pPr>
    </p:titleStyle>
    <p:bodyStyle>
      <a:lvl1pPr marL="296492" indent="-296492" algn="l" defTabSz="790646"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642399" indent="-247076" algn="l" defTabSz="790646"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988308" indent="-197661" algn="l" defTabSz="790646" rtl="0" eaLnBrk="1" latinLnBrk="0" hangingPunct="1">
        <a:spcBef>
          <a:spcPct val="20000"/>
        </a:spcBef>
        <a:buFont typeface="Arial" pitchFamily="34" charset="0"/>
        <a:buChar char="•"/>
        <a:defRPr sz="2100" kern="1200">
          <a:solidFill>
            <a:schemeClr val="tx1"/>
          </a:solidFill>
          <a:latin typeface="+mn-lt"/>
          <a:ea typeface="+mn-ea"/>
          <a:cs typeface="+mn-cs"/>
        </a:defRPr>
      </a:lvl3pPr>
      <a:lvl4pPr marL="1383631" indent="-197661" algn="l" defTabSz="790646" rtl="0" eaLnBrk="1" latinLnBrk="0" hangingPunct="1">
        <a:spcBef>
          <a:spcPct val="20000"/>
        </a:spcBef>
        <a:buFont typeface="Arial" pitchFamily="34" charset="0"/>
        <a:buChar char="–"/>
        <a:defRPr sz="1700" kern="1200">
          <a:solidFill>
            <a:schemeClr val="tx1"/>
          </a:solidFill>
          <a:latin typeface="+mn-lt"/>
          <a:ea typeface="+mn-ea"/>
          <a:cs typeface="+mn-cs"/>
        </a:defRPr>
      </a:lvl4pPr>
      <a:lvl5pPr marL="1778954" indent="-197661" algn="l" defTabSz="790646" rtl="0" eaLnBrk="1" latinLnBrk="0" hangingPunct="1">
        <a:spcBef>
          <a:spcPct val="20000"/>
        </a:spcBef>
        <a:buFont typeface="Arial" pitchFamily="34" charset="0"/>
        <a:buChar char="»"/>
        <a:defRPr sz="1700" kern="1200">
          <a:solidFill>
            <a:schemeClr val="tx1"/>
          </a:solidFill>
          <a:latin typeface="+mn-lt"/>
          <a:ea typeface="+mn-ea"/>
          <a:cs typeface="+mn-cs"/>
        </a:defRPr>
      </a:lvl5pPr>
      <a:lvl6pPr marL="2174277" indent="-197661" algn="l" defTabSz="790646" rtl="0" eaLnBrk="1" latinLnBrk="0" hangingPunct="1">
        <a:spcBef>
          <a:spcPct val="20000"/>
        </a:spcBef>
        <a:buFont typeface="Arial" pitchFamily="34" charset="0"/>
        <a:buChar char="•"/>
        <a:defRPr sz="1700" kern="1200">
          <a:solidFill>
            <a:schemeClr val="tx1"/>
          </a:solidFill>
          <a:latin typeface="+mn-lt"/>
          <a:ea typeface="+mn-ea"/>
          <a:cs typeface="+mn-cs"/>
        </a:defRPr>
      </a:lvl6pPr>
      <a:lvl7pPr marL="2569599" indent="-197661" algn="l" defTabSz="790646" rtl="0" eaLnBrk="1" latinLnBrk="0" hangingPunct="1">
        <a:spcBef>
          <a:spcPct val="20000"/>
        </a:spcBef>
        <a:buFont typeface="Arial" pitchFamily="34" charset="0"/>
        <a:buChar char="•"/>
        <a:defRPr sz="1700" kern="1200">
          <a:solidFill>
            <a:schemeClr val="tx1"/>
          </a:solidFill>
          <a:latin typeface="+mn-lt"/>
          <a:ea typeface="+mn-ea"/>
          <a:cs typeface="+mn-cs"/>
        </a:defRPr>
      </a:lvl7pPr>
      <a:lvl8pPr marL="2964923" indent="-197661" algn="l" defTabSz="790646" rtl="0" eaLnBrk="1" latinLnBrk="0" hangingPunct="1">
        <a:spcBef>
          <a:spcPct val="20000"/>
        </a:spcBef>
        <a:buFont typeface="Arial" pitchFamily="34" charset="0"/>
        <a:buChar char="•"/>
        <a:defRPr sz="1700" kern="1200">
          <a:solidFill>
            <a:schemeClr val="tx1"/>
          </a:solidFill>
          <a:latin typeface="+mn-lt"/>
          <a:ea typeface="+mn-ea"/>
          <a:cs typeface="+mn-cs"/>
        </a:defRPr>
      </a:lvl8pPr>
      <a:lvl9pPr marL="3360246" indent="-197661" algn="l" defTabSz="790646" rtl="0" eaLnBrk="1" latinLnBrk="0" hangingPunct="1">
        <a:spcBef>
          <a:spcPct val="20000"/>
        </a:spcBef>
        <a:buFont typeface="Arial" pitchFamily="34" charset="0"/>
        <a:buChar char="•"/>
        <a:defRPr sz="1700" kern="1200">
          <a:solidFill>
            <a:schemeClr val="tx1"/>
          </a:solidFill>
          <a:latin typeface="+mn-lt"/>
          <a:ea typeface="+mn-ea"/>
          <a:cs typeface="+mn-cs"/>
        </a:defRPr>
      </a:lvl9pPr>
    </p:bodyStyle>
    <p:otherStyle>
      <a:defPPr>
        <a:defRPr lang="de-DE"/>
      </a:defPPr>
      <a:lvl1pPr marL="0" algn="l" defTabSz="790646" rtl="0" eaLnBrk="1" latinLnBrk="0" hangingPunct="1">
        <a:defRPr sz="1600" kern="1200">
          <a:solidFill>
            <a:schemeClr val="tx1"/>
          </a:solidFill>
          <a:latin typeface="+mn-lt"/>
          <a:ea typeface="+mn-ea"/>
          <a:cs typeface="+mn-cs"/>
        </a:defRPr>
      </a:lvl1pPr>
      <a:lvl2pPr marL="395323" algn="l" defTabSz="790646" rtl="0" eaLnBrk="1" latinLnBrk="0" hangingPunct="1">
        <a:defRPr sz="1600" kern="1200">
          <a:solidFill>
            <a:schemeClr val="tx1"/>
          </a:solidFill>
          <a:latin typeface="+mn-lt"/>
          <a:ea typeface="+mn-ea"/>
          <a:cs typeface="+mn-cs"/>
        </a:defRPr>
      </a:lvl2pPr>
      <a:lvl3pPr marL="790646" algn="l" defTabSz="790646" rtl="0" eaLnBrk="1" latinLnBrk="0" hangingPunct="1">
        <a:defRPr sz="1600" kern="1200">
          <a:solidFill>
            <a:schemeClr val="tx1"/>
          </a:solidFill>
          <a:latin typeface="+mn-lt"/>
          <a:ea typeface="+mn-ea"/>
          <a:cs typeface="+mn-cs"/>
        </a:defRPr>
      </a:lvl3pPr>
      <a:lvl4pPr marL="1185968" algn="l" defTabSz="790646" rtl="0" eaLnBrk="1" latinLnBrk="0" hangingPunct="1">
        <a:defRPr sz="1600" kern="1200">
          <a:solidFill>
            <a:schemeClr val="tx1"/>
          </a:solidFill>
          <a:latin typeface="+mn-lt"/>
          <a:ea typeface="+mn-ea"/>
          <a:cs typeface="+mn-cs"/>
        </a:defRPr>
      </a:lvl4pPr>
      <a:lvl5pPr marL="1581291" algn="l" defTabSz="790646" rtl="0" eaLnBrk="1" latinLnBrk="0" hangingPunct="1">
        <a:defRPr sz="1600" kern="1200">
          <a:solidFill>
            <a:schemeClr val="tx1"/>
          </a:solidFill>
          <a:latin typeface="+mn-lt"/>
          <a:ea typeface="+mn-ea"/>
          <a:cs typeface="+mn-cs"/>
        </a:defRPr>
      </a:lvl5pPr>
      <a:lvl6pPr marL="1976614" algn="l" defTabSz="790646" rtl="0" eaLnBrk="1" latinLnBrk="0" hangingPunct="1">
        <a:defRPr sz="1600" kern="1200">
          <a:solidFill>
            <a:schemeClr val="tx1"/>
          </a:solidFill>
          <a:latin typeface="+mn-lt"/>
          <a:ea typeface="+mn-ea"/>
          <a:cs typeface="+mn-cs"/>
        </a:defRPr>
      </a:lvl6pPr>
      <a:lvl7pPr marL="2371938" algn="l" defTabSz="790646" rtl="0" eaLnBrk="1" latinLnBrk="0" hangingPunct="1">
        <a:defRPr sz="1600" kern="1200">
          <a:solidFill>
            <a:schemeClr val="tx1"/>
          </a:solidFill>
          <a:latin typeface="+mn-lt"/>
          <a:ea typeface="+mn-ea"/>
          <a:cs typeface="+mn-cs"/>
        </a:defRPr>
      </a:lvl7pPr>
      <a:lvl8pPr marL="2767261" algn="l" defTabSz="790646" rtl="0" eaLnBrk="1" latinLnBrk="0" hangingPunct="1">
        <a:defRPr sz="1600" kern="1200">
          <a:solidFill>
            <a:schemeClr val="tx1"/>
          </a:solidFill>
          <a:latin typeface="+mn-lt"/>
          <a:ea typeface="+mn-ea"/>
          <a:cs typeface="+mn-cs"/>
        </a:defRPr>
      </a:lvl8pPr>
      <a:lvl9pPr marL="3162584" algn="l" defTabSz="790646" rtl="0" eaLnBrk="1" latinLnBrk="0" hangingPunct="1">
        <a:defRPr sz="1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83016" name="Rectangle 8"/>
          <p:cNvSpPr>
            <a:spLocks noChangeAspect="1" noChangeArrowheads="1"/>
          </p:cNvSpPr>
          <p:nvPr/>
        </p:nvSpPr>
        <p:spPr bwMode="auto">
          <a:xfrm>
            <a:off x="1" y="5541427"/>
            <a:ext cx="8064500" cy="237075"/>
          </a:xfrm>
          <a:prstGeom prst="rect">
            <a:avLst/>
          </a:prstGeom>
          <a:solidFill>
            <a:schemeClr val="bg1"/>
          </a:solidFill>
          <a:ln w="38100" cmpd="dbl">
            <a:noFill/>
            <a:miter lim="800000"/>
            <a:headEnd/>
            <a:tailEnd/>
          </a:ln>
          <a:effectLst/>
        </p:spPr>
        <p:txBody>
          <a:bodyPr wrap="none" lIns="80075" tIns="40038" rIns="80075" bIns="40038" anchor="ctr"/>
          <a:lstStyle/>
          <a:p>
            <a:pPr algn="ctr" defTabSz="914309" eaLnBrk="0" fontAlgn="base" hangingPunct="0">
              <a:lnSpc>
                <a:spcPct val="90000"/>
              </a:lnSpc>
              <a:spcBef>
                <a:spcPct val="0"/>
              </a:spcBef>
              <a:spcAft>
                <a:spcPct val="0"/>
              </a:spcAft>
              <a:defRPr/>
            </a:pPr>
            <a:endParaRPr lang="de-DE" sz="1500" b="1">
              <a:solidFill>
                <a:srgbClr val="292929"/>
              </a:solidFill>
            </a:endParaRPr>
          </a:p>
        </p:txBody>
      </p:sp>
      <p:sp>
        <p:nvSpPr>
          <p:cNvPr id="17" name="Rechteck 16"/>
          <p:cNvSpPr/>
          <p:nvPr/>
        </p:nvSpPr>
        <p:spPr bwMode="auto">
          <a:xfrm>
            <a:off x="0" y="623331"/>
            <a:ext cx="8064500" cy="4966567"/>
          </a:xfrm>
          <a:prstGeom prst="rect">
            <a:avLst/>
          </a:prstGeom>
          <a:solidFill>
            <a:schemeClr val="bg1"/>
          </a:solidFill>
          <a:ln w="12700" cap="flat" cmpd="sng" algn="ctr">
            <a:noFill/>
            <a:prstDash val="solid"/>
            <a:round/>
            <a:headEnd type="none" w="med" len="med"/>
            <a:tailEnd type="triangle" w="med" len="med"/>
          </a:ln>
          <a:effectLst/>
        </p:spPr>
        <p:txBody>
          <a:bodyPr vert="horz" wrap="square" lIns="80075" tIns="40038" rIns="80075" bIns="40038" numCol="1" rtlCol="0" anchor="t" anchorCtr="0" compatLnSpc="1">
            <a:prstTxWarp prst="textNoShape">
              <a:avLst/>
            </a:prstTxWarp>
          </a:bodyPr>
          <a:lstStyle/>
          <a:p>
            <a:pPr algn="ctr" defTabSz="763218" eaLnBrk="0" fontAlgn="base" hangingPunct="0">
              <a:lnSpc>
                <a:spcPct val="90000"/>
              </a:lnSpc>
              <a:spcBef>
                <a:spcPct val="0"/>
              </a:spcBef>
              <a:spcAft>
                <a:spcPct val="0"/>
              </a:spcAft>
            </a:pPr>
            <a:endParaRPr lang="de-DE" sz="1500" b="1" smtClean="0">
              <a:solidFill>
                <a:srgbClr val="292929"/>
              </a:solidFill>
            </a:endParaRPr>
          </a:p>
        </p:txBody>
      </p:sp>
      <p:sp>
        <p:nvSpPr>
          <p:cNvPr id="1028" name="Rectangle 6"/>
          <p:cNvSpPr>
            <a:spLocks noGrp="1" noChangeArrowheads="1"/>
          </p:cNvSpPr>
          <p:nvPr>
            <p:ph type="title"/>
          </p:nvPr>
        </p:nvSpPr>
        <p:spPr bwMode="auto">
          <a:xfrm>
            <a:off x="412750" y="1"/>
            <a:ext cx="5715000" cy="606666"/>
          </a:xfrm>
          <a:prstGeom prst="rect">
            <a:avLst/>
          </a:prstGeom>
          <a:noFill/>
          <a:ln w="9525">
            <a:noFill/>
            <a:miter lim="800000"/>
            <a:headEnd/>
            <a:tailEnd/>
          </a:ln>
        </p:spPr>
        <p:txBody>
          <a:bodyPr vert="horz" wrap="square" lIns="0" tIns="40038" rIns="80075" bIns="40038" numCol="1" anchor="ctr" anchorCtr="0" compatLnSpc="1">
            <a:prstTxWarp prst="textNoShape">
              <a:avLst/>
            </a:prstTxWarp>
          </a:bodyPr>
          <a:lstStyle/>
          <a:p>
            <a:pPr lvl="0"/>
            <a:r>
              <a:rPr lang="de-DE" dirty="0" smtClean="0"/>
              <a:t>Titelmasterformat durch Klicken bearbeiten</a:t>
            </a:r>
          </a:p>
        </p:txBody>
      </p:sp>
      <p:sp>
        <p:nvSpPr>
          <p:cNvPr id="1029" name="Rectangle 7"/>
          <p:cNvSpPr>
            <a:spLocks noGrp="1" noChangeArrowheads="1"/>
          </p:cNvSpPr>
          <p:nvPr>
            <p:ph type="body" idx="1"/>
          </p:nvPr>
        </p:nvSpPr>
        <p:spPr bwMode="auto">
          <a:xfrm>
            <a:off x="410228" y="979137"/>
            <a:ext cx="7238449" cy="4277695"/>
          </a:xfrm>
          <a:prstGeom prst="rect">
            <a:avLst/>
          </a:prstGeom>
          <a:solidFill>
            <a:schemeClr val="bg2">
              <a:lumMod val="20000"/>
              <a:lumOff val="80000"/>
            </a:schemeClr>
          </a:solidFill>
          <a:ln w="9525">
            <a:solidFill>
              <a:schemeClr val="bg2"/>
            </a:solidFill>
            <a:miter lim="800000"/>
            <a:headEnd/>
            <a:tailEnd/>
          </a:ln>
        </p:spPr>
        <p:txBody>
          <a:bodyPr vert="horz" wrap="square" lIns="78814" tIns="78814" rIns="78814" bIns="78814" numCol="1" anchor="t" anchorCtr="0" compatLnSpc="1">
            <a:prstTxWarp prst="textNoShape">
              <a:avLst/>
            </a:prstTxWarp>
          </a:bodyPr>
          <a:lstStyle/>
          <a:p>
            <a:pPr lvl="0"/>
            <a:r>
              <a:rPr lang="de-DE" dirty="0" smtClean="0"/>
              <a:t>Textmasterformate durch Klicken bearbeiten</a:t>
            </a:r>
          </a:p>
          <a:p>
            <a:pPr lvl="1"/>
            <a:r>
              <a:rPr lang="de-DE" dirty="0" smtClean="0"/>
              <a:t>Zweite Ebene</a:t>
            </a:r>
          </a:p>
          <a:p>
            <a:pPr marL="551907" lvl="2" indent="-159873" algn="l" defTabSz="763218" rtl="0" eaLnBrk="1" fontAlgn="base" hangingPunct="1">
              <a:lnSpc>
                <a:spcPct val="110000"/>
              </a:lnSpc>
              <a:spcBef>
                <a:spcPts val="263"/>
              </a:spcBef>
              <a:spcAft>
                <a:spcPts val="263"/>
              </a:spcAft>
              <a:buClr>
                <a:schemeClr val="accent1">
                  <a:lumMod val="75000"/>
                </a:schemeClr>
              </a:buClr>
              <a:buSzPct val="80000"/>
              <a:buFont typeface="Wingdings" pitchFamily="2" charset="2"/>
              <a:buChar char="n"/>
            </a:pPr>
            <a:r>
              <a:rPr lang="de-DE" dirty="0" smtClean="0"/>
              <a:t>Dritte Ebene</a:t>
            </a:r>
          </a:p>
          <a:p>
            <a:pPr lvl="3"/>
            <a:r>
              <a:rPr lang="de-DE" dirty="0" smtClean="0"/>
              <a:t>Vierte Ebene</a:t>
            </a:r>
          </a:p>
        </p:txBody>
      </p:sp>
      <p:sp>
        <p:nvSpPr>
          <p:cNvPr id="683019" name="Rectangle 11"/>
          <p:cNvSpPr>
            <a:spLocks noGrp="1" noChangeArrowheads="1"/>
          </p:cNvSpPr>
          <p:nvPr>
            <p:ph type="sldNum" sz="quarter" idx="4"/>
          </p:nvPr>
        </p:nvSpPr>
        <p:spPr bwMode="auto">
          <a:xfrm>
            <a:off x="6629413" y="5585411"/>
            <a:ext cx="1120069" cy="191279"/>
          </a:xfrm>
          <a:prstGeom prst="rect">
            <a:avLst/>
          </a:prstGeom>
          <a:noFill/>
          <a:ln w="9525">
            <a:noFill/>
            <a:miter lim="800000"/>
            <a:headEnd/>
            <a:tailEnd/>
          </a:ln>
          <a:effectLst/>
        </p:spPr>
        <p:txBody>
          <a:bodyPr vert="horz" wrap="square" lIns="80075" tIns="40038" rIns="80075" bIns="40038" numCol="1" anchor="t" anchorCtr="0" compatLnSpc="1">
            <a:prstTxWarp prst="textNoShape">
              <a:avLst/>
            </a:prstTxWarp>
          </a:bodyPr>
          <a:lstStyle>
            <a:lvl1pPr algn="r">
              <a:lnSpc>
                <a:spcPct val="100000"/>
              </a:lnSpc>
              <a:defRPr sz="800" b="0">
                <a:solidFill>
                  <a:schemeClr val="tx2"/>
                </a:solidFill>
              </a:defRPr>
            </a:lvl1pPr>
          </a:lstStyle>
          <a:p>
            <a:pPr defTabSz="914309" eaLnBrk="0" fontAlgn="base" hangingPunct="0">
              <a:spcBef>
                <a:spcPct val="0"/>
              </a:spcBef>
              <a:spcAft>
                <a:spcPct val="0"/>
              </a:spcAft>
              <a:defRPr/>
            </a:pPr>
            <a:fld id="{B22DAE0B-7753-4CD8-9EDA-6AF531C182E6}" type="slidenum">
              <a:rPr lang="de-DE" smtClean="0">
                <a:solidFill>
                  <a:srgbClr val="898C93"/>
                </a:solidFill>
              </a:rPr>
              <a:pPr defTabSz="914309" eaLnBrk="0" fontAlgn="base" hangingPunct="0">
                <a:spcBef>
                  <a:spcPct val="0"/>
                </a:spcBef>
                <a:spcAft>
                  <a:spcPct val="0"/>
                </a:spcAft>
                <a:defRPr/>
              </a:pPr>
              <a:t>‹Nr.›</a:t>
            </a:fld>
            <a:endParaRPr lang="de-DE" dirty="0">
              <a:solidFill>
                <a:srgbClr val="898C93"/>
              </a:solidFill>
            </a:endParaRPr>
          </a:p>
        </p:txBody>
      </p:sp>
      <p:sp>
        <p:nvSpPr>
          <p:cNvPr id="12" name="Line 13"/>
          <p:cNvSpPr>
            <a:spLocks noChangeShapeType="1"/>
          </p:cNvSpPr>
          <p:nvPr/>
        </p:nvSpPr>
        <p:spPr bwMode="auto">
          <a:xfrm>
            <a:off x="0" y="621671"/>
            <a:ext cx="8064500" cy="0"/>
          </a:xfrm>
          <a:prstGeom prst="line">
            <a:avLst/>
          </a:prstGeom>
          <a:noFill/>
          <a:ln w="12700">
            <a:solidFill>
              <a:schemeClr val="bg2">
                <a:lumMod val="75000"/>
              </a:schemeClr>
            </a:solidFill>
            <a:round/>
            <a:headEnd/>
            <a:tailEnd/>
          </a:ln>
          <a:effectLst/>
        </p:spPr>
        <p:txBody>
          <a:bodyPr wrap="none" lIns="80075" tIns="40038" rIns="80075" bIns="40038"/>
          <a:lstStyle/>
          <a:p>
            <a:pPr algn="ctr" defTabSz="914309" eaLnBrk="0" fontAlgn="base" hangingPunct="0">
              <a:lnSpc>
                <a:spcPct val="90000"/>
              </a:lnSpc>
              <a:spcBef>
                <a:spcPct val="0"/>
              </a:spcBef>
              <a:spcAft>
                <a:spcPct val="0"/>
              </a:spcAft>
              <a:defRPr/>
            </a:pPr>
            <a:endParaRPr lang="de-DE" sz="1500" b="1">
              <a:solidFill>
                <a:srgbClr val="292929"/>
              </a:solidFill>
            </a:endParaRPr>
          </a:p>
        </p:txBody>
      </p:sp>
      <p:pic>
        <p:nvPicPr>
          <p:cNvPr id="10" name="Picture 2" descr="Logo der Bundessteuerberaterkammer"/>
          <p:cNvPicPr>
            <a:picLocks noChangeAspect="1" noChangeArrowheads="1"/>
          </p:cNvPicPr>
          <p:nvPr userDrawn="1"/>
        </p:nvPicPr>
        <p:blipFill>
          <a:blip r:embed="rId21" cstate="print"/>
          <a:srcRect/>
          <a:stretch>
            <a:fillRect/>
          </a:stretch>
        </p:blipFill>
        <p:spPr bwMode="auto">
          <a:xfrm>
            <a:off x="6217064" y="67938"/>
            <a:ext cx="1435089" cy="473637"/>
          </a:xfrm>
          <a:prstGeom prst="rect">
            <a:avLst/>
          </a:prstGeom>
          <a:noFill/>
        </p:spPr>
      </p:pic>
    </p:spTree>
    <p:extLst>
      <p:ext uri="{BB962C8B-B14F-4D97-AF65-F5344CB8AC3E}">
        <p14:creationId xmlns:p14="http://schemas.microsoft.com/office/powerpoint/2010/main" val="444765921"/>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 id="2147483680" r:id="rId17"/>
    <p:sldLayoutId id="2147483681" r:id="rId18"/>
    <p:sldLayoutId id="2147483682" r:id="rId19"/>
  </p:sldLayoutIdLst>
  <p:transition spd="slow">
    <p:zoom/>
  </p:transition>
  <p:timing>
    <p:tnLst>
      <p:par>
        <p:cTn id="1" dur="indefinite" restart="never" nodeType="tmRoot"/>
      </p:par>
    </p:tnLst>
  </p:timing>
  <p:hf hdr="0" ftr="0" dt="0"/>
  <p:txStyles>
    <p:titleStyle>
      <a:lvl1pPr algn="l" defTabSz="763218" rtl="0" eaLnBrk="1" fontAlgn="base" hangingPunct="1">
        <a:spcBef>
          <a:spcPct val="30000"/>
        </a:spcBef>
        <a:spcAft>
          <a:spcPct val="0"/>
        </a:spcAft>
        <a:defRPr sz="1600" b="1">
          <a:solidFill>
            <a:schemeClr val="accent1"/>
          </a:solidFill>
          <a:latin typeface="+mj-lt"/>
          <a:ea typeface="+mj-ea"/>
          <a:cs typeface="+mj-cs"/>
        </a:defRPr>
      </a:lvl1pPr>
      <a:lvl2pPr algn="l" defTabSz="763218" rtl="0" eaLnBrk="1" fontAlgn="base" hangingPunct="1">
        <a:spcBef>
          <a:spcPct val="30000"/>
        </a:spcBef>
        <a:spcAft>
          <a:spcPct val="0"/>
        </a:spcAft>
        <a:defRPr sz="1800" b="1">
          <a:solidFill>
            <a:srgbClr val="333333"/>
          </a:solidFill>
          <a:latin typeface="Tahoma" pitchFamily="34" charset="0"/>
        </a:defRPr>
      </a:lvl2pPr>
      <a:lvl3pPr algn="l" defTabSz="763218" rtl="0" eaLnBrk="1" fontAlgn="base" hangingPunct="1">
        <a:spcBef>
          <a:spcPct val="30000"/>
        </a:spcBef>
        <a:spcAft>
          <a:spcPct val="0"/>
        </a:spcAft>
        <a:defRPr sz="1800" b="1">
          <a:solidFill>
            <a:srgbClr val="333333"/>
          </a:solidFill>
          <a:latin typeface="Tahoma" pitchFamily="34" charset="0"/>
        </a:defRPr>
      </a:lvl3pPr>
      <a:lvl4pPr algn="l" defTabSz="763218" rtl="0" eaLnBrk="1" fontAlgn="base" hangingPunct="1">
        <a:spcBef>
          <a:spcPct val="30000"/>
        </a:spcBef>
        <a:spcAft>
          <a:spcPct val="0"/>
        </a:spcAft>
        <a:defRPr sz="1800" b="1">
          <a:solidFill>
            <a:srgbClr val="333333"/>
          </a:solidFill>
          <a:latin typeface="Tahoma" pitchFamily="34" charset="0"/>
        </a:defRPr>
      </a:lvl4pPr>
      <a:lvl5pPr algn="l" defTabSz="763218" rtl="0" eaLnBrk="1" fontAlgn="base" hangingPunct="1">
        <a:spcBef>
          <a:spcPct val="30000"/>
        </a:spcBef>
        <a:spcAft>
          <a:spcPct val="0"/>
        </a:spcAft>
        <a:defRPr sz="1800" b="1">
          <a:solidFill>
            <a:srgbClr val="333333"/>
          </a:solidFill>
          <a:latin typeface="Tahoma" pitchFamily="34" charset="0"/>
        </a:defRPr>
      </a:lvl5pPr>
      <a:lvl6pPr marL="400376" algn="l" defTabSz="763218" rtl="0" eaLnBrk="1" fontAlgn="base" hangingPunct="1">
        <a:spcBef>
          <a:spcPct val="30000"/>
        </a:spcBef>
        <a:spcAft>
          <a:spcPct val="0"/>
        </a:spcAft>
        <a:defRPr sz="1800" b="1">
          <a:solidFill>
            <a:srgbClr val="333333"/>
          </a:solidFill>
          <a:latin typeface="Tahoma" pitchFamily="34" charset="0"/>
        </a:defRPr>
      </a:lvl6pPr>
      <a:lvl7pPr marL="800753" algn="l" defTabSz="763218" rtl="0" eaLnBrk="1" fontAlgn="base" hangingPunct="1">
        <a:spcBef>
          <a:spcPct val="30000"/>
        </a:spcBef>
        <a:spcAft>
          <a:spcPct val="0"/>
        </a:spcAft>
        <a:defRPr sz="1800" b="1">
          <a:solidFill>
            <a:srgbClr val="333333"/>
          </a:solidFill>
          <a:latin typeface="Tahoma" pitchFamily="34" charset="0"/>
        </a:defRPr>
      </a:lvl7pPr>
      <a:lvl8pPr marL="1201128" algn="l" defTabSz="763218" rtl="0" eaLnBrk="1" fontAlgn="base" hangingPunct="1">
        <a:spcBef>
          <a:spcPct val="30000"/>
        </a:spcBef>
        <a:spcAft>
          <a:spcPct val="0"/>
        </a:spcAft>
        <a:defRPr sz="1800" b="1">
          <a:solidFill>
            <a:srgbClr val="333333"/>
          </a:solidFill>
          <a:latin typeface="Tahoma" pitchFamily="34" charset="0"/>
        </a:defRPr>
      </a:lvl8pPr>
      <a:lvl9pPr marL="1601505" algn="l" defTabSz="763218" rtl="0" eaLnBrk="1" fontAlgn="base" hangingPunct="1">
        <a:spcBef>
          <a:spcPct val="30000"/>
        </a:spcBef>
        <a:spcAft>
          <a:spcPct val="0"/>
        </a:spcAft>
        <a:defRPr sz="1800" b="1">
          <a:solidFill>
            <a:srgbClr val="333333"/>
          </a:solidFill>
          <a:latin typeface="Tahoma" pitchFamily="34" charset="0"/>
        </a:defRPr>
      </a:lvl9pPr>
    </p:titleStyle>
    <p:bodyStyle>
      <a:lvl1pPr marL="233553" indent="-233553" algn="l" defTabSz="763218" rtl="0" eaLnBrk="1" fontAlgn="base" hangingPunct="1">
        <a:lnSpc>
          <a:spcPct val="110000"/>
        </a:lnSpc>
        <a:spcBef>
          <a:spcPct val="50000"/>
        </a:spcBef>
        <a:spcAft>
          <a:spcPct val="0"/>
        </a:spcAft>
        <a:buClr>
          <a:schemeClr val="accent2"/>
        </a:buClr>
        <a:buSzPct val="90000"/>
        <a:buFont typeface="Wingdings" pitchFamily="2" charset="2"/>
        <a:buChar char="n"/>
        <a:defRPr sz="1200">
          <a:solidFill>
            <a:schemeClr val="tx1"/>
          </a:solidFill>
          <a:latin typeface="+mn-lt"/>
          <a:ea typeface="+mn-ea"/>
          <a:cs typeface="+mn-cs"/>
        </a:defRPr>
      </a:lvl1pPr>
      <a:lvl2pPr marL="390645" indent="-155701" algn="l" defTabSz="763218" rtl="0" eaLnBrk="1" fontAlgn="base" hangingPunct="1">
        <a:lnSpc>
          <a:spcPct val="110000"/>
        </a:lnSpc>
        <a:spcBef>
          <a:spcPts val="263"/>
        </a:spcBef>
        <a:spcAft>
          <a:spcPts val="263"/>
        </a:spcAft>
        <a:buClr>
          <a:schemeClr val="accent1"/>
        </a:buClr>
        <a:buSzPct val="80000"/>
        <a:buFont typeface="Wingdings" pitchFamily="2" charset="2"/>
        <a:buChar char="n"/>
        <a:defRPr sz="1100">
          <a:solidFill>
            <a:schemeClr val="tx1"/>
          </a:solidFill>
          <a:latin typeface="+mn-lt"/>
        </a:defRPr>
      </a:lvl2pPr>
      <a:lvl3pPr marL="551907" indent="-159873" algn="l" defTabSz="763218" rtl="0" eaLnBrk="1" fontAlgn="base" hangingPunct="1">
        <a:lnSpc>
          <a:spcPct val="110000"/>
        </a:lnSpc>
        <a:spcBef>
          <a:spcPts val="263"/>
        </a:spcBef>
        <a:spcAft>
          <a:spcPts val="263"/>
        </a:spcAft>
        <a:buClr>
          <a:schemeClr val="bg2">
            <a:lumMod val="50000"/>
          </a:schemeClr>
        </a:buClr>
        <a:buSzPct val="80000"/>
        <a:buFont typeface="Wingdings" pitchFamily="2" charset="2"/>
        <a:buChar char="n"/>
        <a:defRPr lang="de-DE" sz="900" dirty="0" smtClean="0">
          <a:solidFill>
            <a:schemeClr val="tx1"/>
          </a:solidFill>
          <a:latin typeface="+mn-lt"/>
          <a:ea typeface="+mn-ea"/>
          <a:cs typeface="+mn-cs"/>
        </a:defRPr>
      </a:lvl3pPr>
      <a:lvl4pPr marL="709000" indent="-155701" algn="l" defTabSz="763218" rtl="0" eaLnBrk="1" fontAlgn="base" hangingPunct="1">
        <a:lnSpc>
          <a:spcPct val="110000"/>
        </a:lnSpc>
        <a:spcBef>
          <a:spcPts val="263"/>
        </a:spcBef>
        <a:spcAft>
          <a:spcPts val="263"/>
        </a:spcAft>
        <a:buClr>
          <a:schemeClr val="tx1"/>
        </a:buClr>
        <a:buFont typeface="Arial" charset="0"/>
        <a:buChar char="−"/>
        <a:defRPr sz="800">
          <a:solidFill>
            <a:schemeClr val="tx1"/>
          </a:solidFill>
          <a:latin typeface="+mn-lt"/>
        </a:defRPr>
      </a:lvl4pPr>
      <a:lvl5pPr marL="1751646" indent="-198799" algn="l" defTabSz="763218" rtl="0" eaLnBrk="1" fontAlgn="base" hangingPunct="1">
        <a:lnSpc>
          <a:spcPct val="110000"/>
        </a:lnSpc>
        <a:spcBef>
          <a:spcPct val="50000"/>
        </a:spcBef>
        <a:spcAft>
          <a:spcPct val="0"/>
        </a:spcAft>
        <a:buClr>
          <a:schemeClr val="tx1"/>
        </a:buClr>
        <a:buFont typeface="Arial" charset="0"/>
        <a:buChar char="−"/>
        <a:defRPr sz="1800">
          <a:solidFill>
            <a:schemeClr val="tx1"/>
          </a:solidFill>
          <a:latin typeface="Arial" charset="0"/>
        </a:defRPr>
      </a:lvl5pPr>
      <a:lvl6pPr marL="2152022" indent="-198799" algn="l" defTabSz="763218" rtl="0" eaLnBrk="1" fontAlgn="base" hangingPunct="1">
        <a:lnSpc>
          <a:spcPct val="110000"/>
        </a:lnSpc>
        <a:spcBef>
          <a:spcPct val="50000"/>
        </a:spcBef>
        <a:spcAft>
          <a:spcPct val="0"/>
        </a:spcAft>
        <a:buClr>
          <a:schemeClr val="tx1"/>
        </a:buClr>
        <a:buFont typeface="Arial" charset="0"/>
        <a:buChar char="−"/>
        <a:defRPr>
          <a:solidFill>
            <a:schemeClr val="tx1"/>
          </a:solidFill>
          <a:latin typeface="Arial" charset="0"/>
        </a:defRPr>
      </a:lvl6pPr>
      <a:lvl7pPr marL="2552397" indent="-198799" algn="l" defTabSz="763218" rtl="0" eaLnBrk="1" fontAlgn="base" hangingPunct="1">
        <a:lnSpc>
          <a:spcPct val="110000"/>
        </a:lnSpc>
        <a:spcBef>
          <a:spcPct val="50000"/>
        </a:spcBef>
        <a:spcAft>
          <a:spcPct val="0"/>
        </a:spcAft>
        <a:buClr>
          <a:schemeClr val="tx1"/>
        </a:buClr>
        <a:buFont typeface="Arial" charset="0"/>
        <a:buChar char="−"/>
        <a:defRPr>
          <a:solidFill>
            <a:schemeClr val="tx1"/>
          </a:solidFill>
          <a:latin typeface="Arial" charset="0"/>
        </a:defRPr>
      </a:lvl7pPr>
      <a:lvl8pPr marL="2952773" indent="-198799" algn="l" defTabSz="763218" rtl="0" eaLnBrk="1" fontAlgn="base" hangingPunct="1">
        <a:lnSpc>
          <a:spcPct val="110000"/>
        </a:lnSpc>
        <a:spcBef>
          <a:spcPct val="50000"/>
        </a:spcBef>
        <a:spcAft>
          <a:spcPct val="0"/>
        </a:spcAft>
        <a:buClr>
          <a:schemeClr val="tx1"/>
        </a:buClr>
        <a:buFont typeface="Arial" charset="0"/>
        <a:buChar char="−"/>
        <a:defRPr>
          <a:solidFill>
            <a:schemeClr val="tx1"/>
          </a:solidFill>
          <a:latin typeface="Arial" charset="0"/>
        </a:defRPr>
      </a:lvl8pPr>
      <a:lvl9pPr marL="3353149" indent="-198799" algn="l" defTabSz="763218" rtl="0" eaLnBrk="1" fontAlgn="base" hangingPunct="1">
        <a:lnSpc>
          <a:spcPct val="110000"/>
        </a:lnSpc>
        <a:spcBef>
          <a:spcPct val="50000"/>
        </a:spcBef>
        <a:spcAft>
          <a:spcPct val="0"/>
        </a:spcAft>
        <a:buClr>
          <a:schemeClr val="tx1"/>
        </a:buClr>
        <a:buFont typeface="Arial" charset="0"/>
        <a:buChar char="−"/>
        <a:defRPr>
          <a:solidFill>
            <a:schemeClr val="tx1"/>
          </a:solidFill>
          <a:latin typeface="Arial" charset="0"/>
        </a:defRPr>
      </a:lvl9pPr>
    </p:bodyStyle>
    <p:otherStyle>
      <a:defPPr>
        <a:defRPr lang="de-DE"/>
      </a:defPPr>
      <a:lvl1pPr marL="0" algn="l" defTabSz="800753" rtl="0" eaLnBrk="1" latinLnBrk="0" hangingPunct="1">
        <a:defRPr sz="1600" kern="1200">
          <a:solidFill>
            <a:schemeClr val="tx1"/>
          </a:solidFill>
          <a:latin typeface="+mn-lt"/>
          <a:ea typeface="+mn-ea"/>
          <a:cs typeface="+mn-cs"/>
        </a:defRPr>
      </a:lvl1pPr>
      <a:lvl2pPr marL="400376" algn="l" defTabSz="800753" rtl="0" eaLnBrk="1" latinLnBrk="0" hangingPunct="1">
        <a:defRPr sz="1600" kern="1200">
          <a:solidFill>
            <a:schemeClr val="tx1"/>
          </a:solidFill>
          <a:latin typeface="+mn-lt"/>
          <a:ea typeface="+mn-ea"/>
          <a:cs typeface="+mn-cs"/>
        </a:defRPr>
      </a:lvl2pPr>
      <a:lvl3pPr marL="800753" algn="l" defTabSz="800753" rtl="0" eaLnBrk="1" latinLnBrk="0" hangingPunct="1">
        <a:defRPr sz="1600" kern="1200">
          <a:solidFill>
            <a:schemeClr val="tx1"/>
          </a:solidFill>
          <a:latin typeface="+mn-lt"/>
          <a:ea typeface="+mn-ea"/>
          <a:cs typeface="+mn-cs"/>
        </a:defRPr>
      </a:lvl3pPr>
      <a:lvl4pPr marL="1201128" algn="l" defTabSz="800753" rtl="0" eaLnBrk="1" latinLnBrk="0" hangingPunct="1">
        <a:defRPr sz="1600" kern="1200">
          <a:solidFill>
            <a:schemeClr val="tx1"/>
          </a:solidFill>
          <a:latin typeface="+mn-lt"/>
          <a:ea typeface="+mn-ea"/>
          <a:cs typeface="+mn-cs"/>
        </a:defRPr>
      </a:lvl4pPr>
      <a:lvl5pPr marL="1601505" algn="l" defTabSz="800753" rtl="0" eaLnBrk="1" latinLnBrk="0" hangingPunct="1">
        <a:defRPr sz="1600" kern="1200">
          <a:solidFill>
            <a:schemeClr val="tx1"/>
          </a:solidFill>
          <a:latin typeface="+mn-lt"/>
          <a:ea typeface="+mn-ea"/>
          <a:cs typeface="+mn-cs"/>
        </a:defRPr>
      </a:lvl5pPr>
      <a:lvl6pPr marL="2001881" algn="l" defTabSz="800753" rtl="0" eaLnBrk="1" latinLnBrk="0" hangingPunct="1">
        <a:defRPr sz="1600" kern="1200">
          <a:solidFill>
            <a:schemeClr val="tx1"/>
          </a:solidFill>
          <a:latin typeface="+mn-lt"/>
          <a:ea typeface="+mn-ea"/>
          <a:cs typeface="+mn-cs"/>
        </a:defRPr>
      </a:lvl6pPr>
      <a:lvl7pPr marL="2402257" algn="l" defTabSz="800753" rtl="0" eaLnBrk="1" latinLnBrk="0" hangingPunct="1">
        <a:defRPr sz="1600" kern="1200">
          <a:solidFill>
            <a:schemeClr val="tx1"/>
          </a:solidFill>
          <a:latin typeface="+mn-lt"/>
          <a:ea typeface="+mn-ea"/>
          <a:cs typeface="+mn-cs"/>
        </a:defRPr>
      </a:lvl7pPr>
      <a:lvl8pPr marL="2802632" algn="l" defTabSz="800753" rtl="0" eaLnBrk="1" latinLnBrk="0" hangingPunct="1">
        <a:defRPr sz="1600" kern="1200">
          <a:solidFill>
            <a:schemeClr val="tx1"/>
          </a:solidFill>
          <a:latin typeface="+mn-lt"/>
          <a:ea typeface="+mn-ea"/>
          <a:cs typeface="+mn-cs"/>
        </a:defRPr>
      </a:lvl8pPr>
      <a:lvl9pPr marL="3203008" algn="l" defTabSz="800753" rtl="0" eaLnBrk="1" latinLnBrk="0" hangingPunct="1">
        <a:defRPr sz="1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83016" name="Rectangle 8"/>
          <p:cNvSpPr>
            <a:spLocks noChangeAspect="1" noChangeArrowheads="1"/>
          </p:cNvSpPr>
          <p:nvPr/>
        </p:nvSpPr>
        <p:spPr bwMode="auto">
          <a:xfrm>
            <a:off x="1" y="5541426"/>
            <a:ext cx="8064500" cy="237075"/>
          </a:xfrm>
          <a:prstGeom prst="rect">
            <a:avLst/>
          </a:prstGeom>
          <a:solidFill>
            <a:schemeClr val="bg1"/>
          </a:solidFill>
          <a:ln w="38100" cmpd="dbl">
            <a:noFill/>
            <a:miter lim="800000"/>
            <a:headEnd/>
            <a:tailEnd/>
          </a:ln>
          <a:effectLst/>
        </p:spPr>
        <p:txBody>
          <a:bodyPr wrap="none" lIns="80083" tIns="40042" rIns="80083" bIns="40042" anchor="ctr"/>
          <a:lstStyle/>
          <a:p>
            <a:pPr algn="ctr" defTabSz="914400" eaLnBrk="0" fontAlgn="base" hangingPunct="0">
              <a:lnSpc>
                <a:spcPct val="90000"/>
              </a:lnSpc>
              <a:spcBef>
                <a:spcPct val="0"/>
              </a:spcBef>
              <a:spcAft>
                <a:spcPct val="0"/>
              </a:spcAft>
              <a:defRPr/>
            </a:pPr>
            <a:endParaRPr lang="de-DE" sz="1500" b="1">
              <a:solidFill>
                <a:srgbClr val="292929"/>
              </a:solidFill>
            </a:endParaRPr>
          </a:p>
        </p:txBody>
      </p:sp>
      <p:sp>
        <p:nvSpPr>
          <p:cNvPr id="17" name="Rechteck 16"/>
          <p:cNvSpPr/>
          <p:nvPr/>
        </p:nvSpPr>
        <p:spPr bwMode="auto">
          <a:xfrm>
            <a:off x="0" y="623330"/>
            <a:ext cx="8064500" cy="4966567"/>
          </a:xfrm>
          <a:prstGeom prst="rect">
            <a:avLst/>
          </a:prstGeom>
          <a:solidFill>
            <a:schemeClr val="bg1"/>
          </a:solidFill>
          <a:ln w="12700" cap="flat" cmpd="sng" algn="ctr">
            <a:noFill/>
            <a:prstDash val="solid"/>
            <a:round/>
            <a:headEnd type="none" w="med" len="med"/>
            <a:tailEnd type="triangle" w="med" len="med"/>
          </a:ln>
          <a:effectLst/>
        </p:spPr>
        <p:txBody>
          <a:bodyPr vert="horz" wrap="square" lIns="80083" tIns="40042" rIns="80083" bIns="40042" numCol="1" rtlCol="0" anchor="t" anchorCtr="0" compatLnSpc="1">
            <a:prstTxWarp prst="textNoShape">
              <a:avLst/>
            </a:prstTxWarp>
          </a:bodyPr>
          <a:lstStyle/>
          <a:p>
            <a:pPr algn="ctr" defTabSz="763293" eaLnBrk="0" fontAlgn="base" hangingPunct="0">
              <a:lnSpc>
                <a:spcPct val="90000"/>
              </a:lnSpc>
              <a:spcBef>
                <a:spcPct val="0"/>
              </a:spcBef>
              <a:spcAft>
                <a:spcPct val="0"/>
              </a:spcAft>
            </a:pPr>
            <a:endParaRPr lang="de-DE" sz="1500" b="1" smtClean="0">
              <a:solidFill>
                <a:srgbClr val="292929"/>
              </a:solidFill>
            </a:endParaRPr>
          </a:p>
        </p:txBody>
      </p:sp>
      <p:sp>
        <p:nvSpPr>
          <p:cNvPr id="1028" name="Rectangle 6"/>
          <p:cNvSpPr>
            <a:spLocks noGrp="1" noChangeArrowheads="1"/>
          </p:cNvSpPr>
          <p:nvPr>
            <p:ph type="title"/>
          </p:nvPr>
        </p:nvSpPr>
        <p:spPr bwMode="auto">
          <a:xfrm>
            <a:off x="412750" y="1"/>
            <a:ext cx="5715000" cy="606666"/>
          </a:xfrm>
          <a:prstGeom prst="rect">
            <a:avLst/>
          </a:prstGeom>
          <a:noFill/>
          <a:ln w="9525">
            <a:noFill/>
            <a:miter lim="800000"/>
            <a:headEnd/>
            <a:tailEnd/>
          </a:ln>
        </p:spPr>
        <p:txBody>
          <a:bodyPr vert="horz" wrap="square" lIns="0" tIns="40042" rIns="80083" bIns="40042" numCol="1" anchor="ctr" anchorCtr="0" compatLnSpc="1">
            <a:prstTxWarp prst="textNoShape">
              <a:avLst/>
            </a:prstTxWarp>
          </a:bodyPr>
          <a:lstStyle/>
          <a:p>
            <a:pPr lvl="0"/>
            <a:r>
              <a:rPr lang="de-DE" dirty="0" smtClean="0"/>
              <a:t>Titelmasterformat durch Klicken bearbeiten</a:t>
            </a:r>
          </a:p>
        </p:txBody>
      </p:sp>
      <p:sp>
        <p:nvSpPr>
          <p:cNvPr id="1029" name="Rectangle 7"/>
          <p:cNvSpPr>
            <a:spLocks noGrp="1" noChangeArrowheads="1"/>
          </p:cNvSpPr>
          <p:nvPr>
            <p:ph type="body" idx="1"/>
          </p:nvPr>
        </p:nvSpPr>
        <p:spPr bwMode="auto">
          <a:xfrm>
            <a:off x="410227" y="979136"/>
            <a:ext cx="7238449" cy="4277695"/>
          </a:xfrm>
          <a:prstGeom prst="rect">
            <a:avLst/>
          </a:prstGeom>
          <a:solidFill>
            <a:schemeClr val="bg2">
              <a:lumMod val="20000"/>
              <a:lumOff val="80000"/>
            </a:schemeClr>
          </a:solidFill>
          <a:ln w="9525">
            <a:solidFill>
              <a:schemeClr val="bg2"/>
            </a:solidFill>
            <a:miter lim="800000"/>
            <a:headEnd/>
            <a:tailEnd/>
          </a:ln>
        </p:spPr>
        <p:txBody>
          <a:bodyPr vert="horz" wrap="square" lIns="78822" tIns="78822" rIns="78822" bIns="78822" numCol="1" anchor="t" anchorCtr="0" compatLnSpc="1">
            <a:prstTxWarp prst="textNoShape">
              <a:avLst/>
            </a:prstTxWarp>
          </a:bodyPr>
          <a:lstStyle/>
          <a:p>
            <a:pPr lvl="0"/>
            <a:r>
              <a:rPr lang="de-DE" dirty="0" smtClean="0"/>
              <a:t>Textmasterformate durch Klicken bearbeiten</a:t>
            </a:r>
          </a:p>
          <a:p>
            <a:pPr lvl="1"/>
            <a:r>
              <a:rPr lang="de-DE" dirty="0" smtClean="0"/>
              <a:t>Zweite Ebene</a:t>
            </a:r>
          </a:p>
          <a:p>
            <a:pPr marL="551962" lvl="2" indent="-159889" algn="l" defTabSz="763293" rtl="0" eaLnBrk="1" fontAlgn="base" hangingPunct="1">
              <a:lnSpc>
                <a:spcPct val="110000"/>
              </a:lnSpc>
              <a:spcBef>
                <a:spcPts val="263"/>
              </a:spcBef>
              <a:spcAft>
                <a:spcPts val="263"/>
              </a:spcAft>
              <a:buClr>
                <a:schemeClr val="accent1">
                  <a:lumMod val="75000"/>
                </a:schemeClr>
              </a:buClr>
              <a:buSzPct val="80000"/>
              <a:buFont typeface="Wingdings" pitchFamily="2" charset="2"/>
              <a:buChar char="n"/>
            </a:pPr>
            <a:r>
              <a:rPr lang="de-DE" dirty="0" smtClean="0"/>
              <a:t>Dritte Ebene</a:t>
            </a:r>
          </a:p>
          <a:p>
            <a:pPr lvl="3"/>
            <a:r>
              <a:rPr lang="de-DE" dirty="0" smtClean="0"/>
              <a:t>Vierte Ebene</a:t>
            </a:r>
          </a:p>
        </p:txBody>
      </p:sp>
      <p:sp>
        <p:nvSpPr>
          <p:cNvPr id="683019" name="Rectangle 11"/>
          <p:cNvSpPr>
            <a:spLocks noGrp="1" noChangeArrowheads="1"/>
          </p:cNvSpPr>
          <p:nvPr>
            <p:ph type="sldNum" sz="quarter" idx="4"/>
          </p:nvPr>
        </p:nvSpPr>
        <p:spPr bwMode="auto">
          <a:xfrm>
            <a:off x="6629412" y="5585410"/>
            <a:ext cx="1120069" cy="191279"/>
          </a:xfrm>
          <a:prstGeom prst="rect">
            <a:avLst/>
          </a:prstGeom>
          <a:noFill/>
          <a:ln w="9525">
            <a:noFill/>
            <a:miter lim="800000"/>
            <a:headEnd/>
            <a:tailEnd/>
          </a:ln>
          <a:effectLst/>
        </p:spPr>
        <p:txBody>
          <a:bodyPr vert="horz" wrap="square" lIns="80083" tIns="40042" rIns="80083" bIns="40042" numCol="1" anchor="t" anchorCtr="0" compatLnSpc="1">
            <a:prstTxWarp prst="textNoShape">
              <a:avLst/>
            </a:prstTxWarp>
          </a:bodyPr>
          <a:lstStyle>
            <a:lvl1pPr algn="r">
              <a:lnSpc>
                <a:spcPct val="100000"/>
              </a:lnSpc>
              <a:defRPr sz="800" b="0">
                <a:solidFill>
                  <a:schemeClr val="tx2"/>
                </a:solidFill>
              </a:defRPr>
            </a:lvl1pPr>
          </a:lstStyle>
          <a:p>
            <a:pPr defTabSz="914400" eaLnBrk="0" fontAlgn="base" hangingPunct="0">
              <a:spcBef>
                <a:spcPct val="0"/>
              </a:spcBef>
              <a:spcAft>
                <a:spcPct val="0"/>
              </a:spcAft>
              <a:defRPr/>
            </a:pPr>
            <a:fld id="{B22DAE0B-7753-4CD8-9EDA-6AF531C182E6}" type="slidenum">
              <a:rPr lang="de-DE" smtClean="0">
                <a:solidFill>
                  <a:srgbClr val="898C93"/>
                </a:solidFill>
              </a:rPr>
              <a:pPr defTabSz="914400" eaLnBrk="0" fontAlgn="base" hangingPunct="0">
                <a:spcBef>
                  <a:spcPct val="0"/>
                </a:spcBef>
                <a:spcAft>
                  <a:spcPct val="0"/>
                </a:spcAft>
                <a:defRPr/>
              </a:pPr>
              <a:t>‹Nr.›</a:t>
            </a:fld>
            <a:endParaRPr lang="de-DE" dirty="0">
              <a:solidFill>
                <a:srgbClr val="898C93"/>
              </a:solidFill>
            </a:endParaRPr>
          </a:p>
        </p:txBody>
      </p:sp>
      <p:sp>
        <p:nvSpPr>
          <p:cNvPr id="12" name="Line 13"/>
          <p:cNvSpPr>
            <a:spLocks noChangeShapeType="1"/>
          </p:cNvSpPr>
          <p:nvPr/>
        </p:nvSpPr>
        <p:spPr bwMode="auto">
          <a:xfrm>
            <a:off x="0" y="621671"/>
            <a:ext cx="8064500" cy="0"/>
          </a:xfrm>
          <a:prstGeom prst="line">
            <a:avLst/>
          </a:prstGeom>
          <a:noFill/>
          <a:ln w="12700">
            <a:solidFill>
              <a:schemeClr val="bg2">
                <a:lumMod val="75000"/>
              </a:schemeClr>
            </a:solidFill>
            <a:round/>
            <a:headEnd/>
            <a:tailEnd/>
          </a:ln>
          <a:effectLst/>
        </p:spPr>
        <p:txBody>
          <a:bodyPr wrap="none" lIns="80083" tIns="40042" rIns="80083" bIns="40042"/>
          <a:lstStyle/>
          <a:p>
            <a:pPr algn="ctr" defTabSz="914400" eaLnBrk="0" fontAlgn="base" hangingPunct="0">
              <a:lnSpc>
                <a:spcPct val="90000"/>
              </a:lnSpc>
              <a:spcBef>
                <a:spcPct val="0"/>
              </a:spcBef>
              <a:spcAft>
                <a:spcPct val="0"/>
              </a:spcAft>
              <a:defRPr/>
            </a:pPr>
            <a:endParaRPr lang="de-DE" sz="1500" b="1">
              <a:solidFill>
                <a:srgbClr val="292929"/>
              </a:solidFill>
            </a:endParaRPr>
          </a:p>
        </p:txBody>
      </p:sp>
      <p:pic>
        <p:nvPicPr>
          <p:cNvPr id="10" name="Picture 2" descr="Logo der Bundessteuerberaterkammer"/>
          <p:cNvPicPr>
            <a:picLocks noChangeAspect="1" noChangeArrowheads="1"/>
          </p:cNvPicPr>
          <p:nvPr userDrawn="1"/>
        </p:nvPicPr>
        <p:blipFill>
          <a:blip r:embed="rId21" cstate="print"/>
          <a:srcRect/>
          <a:stretch>
            <a:fillRect/>
          </a:stretch>
        </p:blipFill>
        <p:spPr bwMode="auto">
          <a:xfrm>
            <a:off x="6217063" y="67937"/>
            <a:ext cx="1435089" cy="473637"/>
          </a:xfrm>
          <a:prstGeom prst="rect">
            <a:avLst/>
          </a:prstGeom>
          <a:noFill/>
        </p:spPr>
      </p:pic>
    </p:spTree>
    <p:extLst>
      <p:ext uri="{BB962C8B-B14F-4D97-AF65-F5344CB8AC3E}">
        <p14:creationId xmlns:p14="http://schemas.microsoft.com/office/powerpoint/2010/main" val="2897359312"/>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 id="2147483698" r:id="rId15"/>
    <p:sldLayoutId id="2147483699" r:id="rId16"/>
    <p:sldLayoutId id="2147483700" r:id="rId17"/>
    <p:sldLayoutId id="2147483701" r:id="rId18"/>
    <p:sldLayoutId id="2147483702" r:id="rId19"/>
  </p:sldLayoutIdLst>
  <p:transition spd="slow">
    <p:zoom/>
  </p:transition>
  <p:timing>
    <p:tnLst>
      <p:par>
        <p:cTn id="1" dur="indefinite" restart="never" nodeType="tmRoot"/>
      </p:par>
    </p:tnLst>
  </p:timing>
  <p:hf hdr="0" ftr="0" dt="0"/>
  <p:txStyles>
    <p:titleStyle>
      <a:lvl1pPr algn="l" defTabSz="763293" rtl="0" eaLnBrk="1" fontAlgn="base" hangingPunct="1">
        <a:spcBef>
          <a:spcPct val="30000"/>
        </a:spcBef>
        <a:spcAft>
          <a:spcPct val="0"/>
        </a:spcAft>
        <a:defRPr sz="1600" b="1">
          <a:solidFill>
            <a:schemeClr val="accent1"/>
          </a:solidFill>
          <a:latin typeface="+mj-lt"/>
          <a:ea typeface="+mj-ea"/>
          <a:cs typeface="+mj-cs"/>
        </a:defRPr>
      </a:lvl1pPr>
      <a:lvl2pPr algn="l" defTabSz="763293" rtl="0" eaLnBrk="1" fontAlgn="base" hangingPunct="1">
        <a:spcBef>
          <a:spcPct val="30000"/>
        </a:spcBef>
        <a:spcAft>
          <a:spcPct val="0"/>
        </a:spcAft>
        <a:defRPr sz="1800" b="1">
          <a:solidFill>
            <a:srgbClr val="333333"/>
          </a:solidFill>
          <a:latin typeface="Tahoma" pitchFamily="34" charset="0"/>
        </a:defRPr>
      </a:lvl2pPr>
      <a:lvl3pPr algn="l" defTabSz="763293" rtl="0" eaLnBrk="1" fontAlgn="base" hangingPunct="1">
        <a:spcBef>
          <a:spcPct val="30000"/>
        </a:spcBef>
        <a:spcAft>
          <a:spcPct val="0"/>
        </a:spcAft>
        <a:defRPr sz="1800" b="1">
          <a:solidFill>
            <a:srgbClr val="333333"/>
          </a:solidFill>
          <a:latin typeface="Tahoma" pitchFamily="34" charset="0"/>
        </a:defRPr>
      </a:lvl3pPr>
      <a:lvl4pPr algn="l" defTabSz="763293" rtl="0" eaLnBrk="1" fontAlgn="base" hangingPunct="1">
        <a:spcBef>
          <a:spcPct val="30000"/>
        </a:spcBef>
        <a:spcAft>
          <a:spcPct val="0"/>
        </a:spcAft>
        <a:defRPr sz="1800" b="1">
          <a:solidFill>
            <a:srgbClr val="333333"/>
          </a:solidFill>
          <a:latin typeface="Tahoma" pitchFamily="34" charset="0"/>
        </a:defRPr>
      </a:lvl4pPr>
      <a:lvl5pPr algn="l" defTabSz="763293" rtl="0" eaLnBrk="1" fontAlgn="base" hangingPunct="1">
        <a:spcBef>
          <a:spcPct val="30000"/>
        </a:spcBef>
        <a:spcAft>
          <a:spcPct val="0"/>
        </a:spcAft>
        <a:defRPr sz="1800" b="1">
          <a:solidFill>
            <a:srgbClr val="333333"/>
          </a:solidFill>
          <a:latin typeface="Tahoma" pitchFamily="34" charset="0"/>
        </a:defRPr>
      </a:lvl5pPr>
      <a:lvl6pPr marL="400416" algn="l" defTabSz="763293" rtl="0" eaLnBrk="1" fontAlgn="base" hangingPunct="1">
        <a:spcBef>
          <a:spcPct val="30000"/>
        </a:spcBef>
        <a:spcAft>
          <a:spcPct val="0"/>
        </a:spcAft>
        <a:defRPr sz="1800" b="1">
          <a:solidFill>
            <a:srgbClr val="333333"/>
          </a:solidFill>
          <a:latin typeface="Tahoma" pitchFamily="34" charset="0"/>
        </a:defRPr>
      </a:lvl6pPr>
      <a:lvl7pPr marL="800832" algn="l" defTabSz="763293" rtl="0" eaLnBrk="1" fontAlgn="base" hangingPunct="1">
        <a:spcBef>
          <a:spcPct val="30000"/>
        </a:spcBef>
        <a:spcAft>
          <a:spcPct val="0"/>
        </a:spcAft>
        <a:defRPr sz="1800" b="1">
          <a:solidFill>
            <a:srgbClr val="333333"/>
          </a:solidFill>
          <a:latin typeface="Tahoma" pitchFamily="34" charset="0"/>
        </a:defRPr>
      </a:lvl7pPr>
      <a:lvl8pPr marL="1201247" algn="l" defTabSz="763293" rtl="0" eaLnBrk="1" fontAlgn="base" hangingPunct="1">
        <a:spcBef>
          <a:spcPct val="30000"/>
        </a:spcBef>
        <a:spcAft>
          <a:spcPct val="0"/>
        </a:spcAft>
        <a:defRPr sz="1800" b="1">
          <a:solidFill>
            <a:srgbClr val="333333"/>
          </a:solidFill>
          <a:latin typeface="Tahoma" pitchFamily="34" charset="0"/>
        </a:defRPr>
      </a:lvl8pPr>
      <a:lvl9pPr marL="1601663" algn="l" defTabSz="763293" rtl="0" eaLnBrk="1" fontAlgn="base" hangingPunct="1">
        <a:spcBef>
          <a:spcPct val="30000"/>
        </a:spcBef>
        <a:spcAft>
          <a:spcPct val="0"/>
        </a:spcAft>
        <a:defRPr sz="1800" b="1">
          <a:solidFill>
            <a:srgbClr val="333333"/>
          </a:solidFill>
          <a:latin typeface="Tahoma" pitchFamily="34" charset="0"/>
        </a:defRPr>
      </a:lvl9pPr>
    </p:titleStyle>
    <p:bodyStyle>
      <a:lvl1pPr marL="233576" indent="-233576" algn="l" defTabSz="763293" rtl="0" eaLnBrk="1" fontAlgn="base" hangingPunct="1">
        <a:lnSpc>
          <a:spcPct val="110000"/>
        </a:lnSpc>
        <a:spcBef>
          <a:spcPct val="50000"/>
        </a:spcBef>
        <a:spcAft>
          <a:spcPct val="0"/>
        </a:spcAft>
        <a:buClr>
          <a:schemeClr val="accent2"/>
        </a:buClr>
        <a:buSzPct val="90000"/>
        <a:buFont typeface="Wingdings" pitchFamily="2" charset="2"/>
        <a:buChar char="n"/>
        <a:defRPr sz="1200">
          <a:solidFill>
            <a:schemeClr val="tx1"/>
          </a:solidFill>
          <a:latin typeface="+mn-lt"/>
          <a:ea typeface="+mn-ea"/>
          <a:cs typeface="+mn-cs"/>
        </a:defRPr>
      </a:lvl1pPr>
      <a:lvl2pPr marL="390684" indent="-155717" algn="l" defTabSz="763293" rtl="0" eaLnBrk="1" fontAlgn="base" hangingPunct="1">
        <a:lnSpc>
          <a:spcPct val="110000"/>
        </a:lnSpc>
        <a:spcBef>
          <a:spcPts val="263"/>
        </a:spcBef>
        <a:spcAft>
          <a:spcPts val="263"/>
        </a:spcAft>
        <a:buClr>
          <a:schemeClr val="accent1"/>
        </a:buClr>
        <a:buSzPct val="80000"/>
        <a:buFont typeface="Wingdings" pitchFamily="2" charset="2"/>
        <a:buChar char="n"/>
        <a:defRPr sz="1100">
          <a:solidFill>
            <a:schemeClr val="tx1"/>
          </a:solidFill>
          <a:latin typeface="+mn-lt"/>
        </a:defRPr>
      </a:lvl2pPr>
      <a:lvl3pPr marL="551962" indent="-159889" algn="l" defTabSz="763293" rtl="0" eaLnBrk="1" fontAlgn="base" hangingPunct="1">
        <a:lnSpc>
          <a:spcPct val="110000"/>
        </a:lnSpc>
        <a:spcBef>
          <a:spcPts val="263"/>
        </a:spcBef>
        <a:spcAft>
          <a:spcPts val="263"/>
        </a:spcAft>
        <a:buClr>
          <a:schemeClr val="bg2">
            <a:lumMod val="50000"/>
          </a:schemeClr>
        </a:buClr>
        <a:buSzPct val="80000"/>
        <a:buFont typeface="Wingdings" pitchFamily="2" charset="2"/>
        <a:buChar char="n"/>
        <a:defRPr lang="de-DE" sz="900" dirty="0" smtClean="0">
          <a:solidFill>
            <a:schemeClr val="tx1"/>
          </a:solidFill>
          <a:latin typeface="+mn-lt"/>
          <a:ea typeface="+mn-ea"/>
          <a:cs typeface="+mn-cs"/>
        </a:defRPr>
      </a:lvl3pPr>
      <a:lvl4pPr marL="709070" indent="-155717" algn="l" defTabSz="763293" rtl="0" eaLnBrk="1" fontAlgn="base" hangingPunct="1">
        <a:lnSpc>
          <a:spcPct val="110000"/>
        </a:lnSpc>
        <a:spcBef>
          <a:spcPts val="263"/>
        </a:spcBef>
        <a:spcAft>
          <a:spcPts val="263"/>
        </a:spcAft>
        <a:buClr>
          <a:schemeClr val="tx1"/>
        </a:buClr>
        <a:buFont typeface="Arial" charset="0"/>
        <a:buChar char="−"/>
        <a:defRPr sz="800">
          <a:solidFill>
            <a:schemeClr val="tx1"/>
          </a:solidFill>
          <a:latin typeface="+mn-lt"/>
        </a:defRPr>
      </a:lvl4pPr>
      <a:lvl5pPr marL="1751819" indent="-198818" algn="l" defTabSz="763293" rtl="0" eaLnBrk="1" fontAlgn="base" hangingPunct="1">
        <a:lnSpc>
          <a:spcPct val="110000"/>
        </a:lnSpc>
        <a:spcBef>
          <a:spcPct val="50000"/>
        </a:spcBef>
        <a:spcAft>
          <a:spcPct val="0"/>
        </a:spcAft>
        <a:buClr>
          <a:schemeClr val="tx1"/>
        </a:buClr>
        <a:buFont typeface="Arial" charset="0"/>
        <a:buChar char="−"/>
        <a:defRPr sz="1800">
          <a:solidFill>
            <a:schemeClr val="tx1"/>
          </a:solidFill>
          <a:latin typeface="Arial" charset="0"/>
        </a:defRPr>
      </a:lvl5pPr>
      <a:lvl6pPr marL="2152235" indent="-198818" algn="l" defTabSz="763293" rtl="0" eaLnBrk="1" fontAlgn="base" hangingPunct="1">
        <a:lnSpc>
          <a:spcPct val="110000"/>
        </a:lnSpc>
        <a:spcBef>
          <a:spcPct val="50000"/>
        </a:spcBef>
        <a:spcAft>
          <a:spcPct val="0"/>
        </a:spcAft>
        <a:buClr>
          <a:schemeClr val="tx1"/>
        </a:buClr>
        <a:buFont typeface="Arial" charset="0"/>
        <a:buChar char="−"/>
        <a:defRPr>
          <a:solidFill>
            <a:schemeClr val="tx1"/>
          </a:solidFill>
          <a:latin typeface="Arial" charset="0"/>
        </a:defRPr>
      </a:lvl6pPr>
      <a:lvl7pPr marL="2552650" indent="-198818" algn="l" defTabSz="763293" rtl="0" eaLnBrk="1" fontAlgn="base" hangingPunct="1">
        <a:lnSpc>
          <a:spcPct val="110000"/>
        </a:lnSpc>
        <a:spcBef>
          <a:spcPct val="50000"/>
        </a:spcBef>
        <a:spcAft>
          <a:spcPct val="0"/>
        </a:spcAft>
        <a:buClr>
          <a:schemeClr val="tx1"/>
        </a:buClr>
        <a:buFont typeface="Arial" charset="0"/>
        <a:buChar char="−"/>
        <a:defRPr>
          <a:solidFill>
            <a:schemeClr val="tx1"/>
          </a:solidFill>
          <a:latin typeface="Arial" charset="0"/>
        </a:defRPr>
      </a:lvl7pPr>
      <a:lvl8pPr marL="2953066" indent="-198818" algn="l" defTabSz="763293" rtl="0" eaLnBrk="1" fontAlgn="base" hangingPunct="1">
        <a:lnSpc>
          <a:spcPct val="110000"/>
        </a:lnSpc>
        <a:spcBef>
          <a:spcPct val="50000"/>
        </a:spcBef>
        <a:spcAft>
          <a:spcPct val="0"/>
        </a:spcAft>
        <a:buClr>
          <a:schemeClr val="tx1"/>
        </a:buClr>
        <a:buFont typeface="Arial" charset="0"/>
        <a:buChar char="−"/>
        <a:defRPr>
          <a:solidFill>
            <a:schemeClr val="tx1"/>
          </a:solidFill>
          <a:latin typeface="Arial" charset="0"/>
        </a:defRPr>
      </a:lvl8pPr>
      <a:lvl9pPr marL="3353482" indent="-198818" algn="l" defTabSz="763293" rtl="0" eaLnBrk="1" fontAlgn="base" hangingPunct="1">
        <a:lnSpc>
          <a:spcPct val="110000"/>
        </a:lnSpc>
        <a:spcBef>
          <a:spcPct val="50000"/>
        </a:spcBef>
        <a:spcAft>
          <a:spcPct val="0"/>
        </a:spcAft>
        <a:buClr>
          <a:schemeClr val="tx1"/>
        </a:buClr>
        <a:buFont typeface="Arial" charset="0"/>
        <a:buChar char="−"/>
        <a:defRPr>
          <a:solidFill>
            <a:schemeClr val="tx1"/>
          </a:solidFill>
          <a:latin typeface="Arial" charset="0"/>
        </a:defRPr>
      </a:lvl9pPr>
    </p:bodyStyle>
    <p:otherStyle>
      <a:defPPr>
        <a:defRPr lang="de-DE"/>
      </a:defPPr>
      <a:lvl1pPr marL="0" algn="l" defTabSz="800832" rtl="0" eaLnBrk="1" latinLnBrk="0" hangingPunct="1">
        <a:defRPr sz="1600" kern="1200">
          <a:solidFill>
            <a:schemeClr val="tx1"/>
          </a:solidFill>
          <a:latin typeface="+mn-lt"/>
          <a:ea typeface="+mn-ea"/>
          <a:cs typeface="+mn-cs"/>
        </a:defRPr>
      </a:lvl1pPr>
      <a:lvl2pPr marL="400416" algn="l" defTabSz="800832" rtl="0" eaLnBrk="1" latinLnBrk="0" hangingPunct="1">
        <a:defRPr sz="1600" kern="1200">
          <a:solidFill>
            <a:schemeClr val="tx1"/>
          </a:solidFill>
          <a:latin typeface="+mn-lt"/>
          <a:ea typeface="+mn-ea"/>
          <a:cs typeface="+mn-cs"/>
        </a:defRPr>
      </a:lvl2pPr>
      <a:lvl3pPr marL="800832" algn="l" defTabSz="800832" rtl="0" eaLnBrk="1" latinLnBrk="0" hangingPunct="1">
        <a:defRPr sz="1600" kern="1200">
          <a:solidFill>
            <a:schemeClr val="tx1"/>
          </a:solidFill>
          <a:latin typeface="+mn-lt"/>
          <a:ea typeface="+mn-ea"/>
          <a:cs typeface="+mn-cs"/>
        </a:defRPr>
      </a:lvl3pPr>
      <a:lvl4pPr marL="1201247" algn="l" defTabSz="800832" rtl="0" eaLnBrk="1" latinLnBrk="0" hangingPunct="1">
        <a:defRPr sz="1600" kern="1200">
          <a:solidFill>
            <a:schemeClr val="tx1"/>
          </a:solidFill>
          <a:latin typeface="+mn-lt"/>
          <a:ea typeface="+mn-ea"/>
          <a:cs typeface="+mn-cs"/>
        </a:defRPr>
      </a:lvl4pPr>
      <a:lvl5pPr marL="1601663" algn="l" defTabSz="800832" rtl="0" eaLnBrk="1" latinLnBrk="0" hangingPunct="1">
        <a:defRPr sz="1600" kern="1200">
          <a:solidFill>
            <a:schemeClr val="tx1"/>
          </a:solidFill>
          <a:latin typeface="+mn-lt"/>
          <a:ea typeface="+mn-ea"/>
          <a:cs typeface="+mn-cs"/>
        </a:defRPr>
      </a:lvl5pPr>
      <a:lvl6pPr marL="2002079" algn="l" defTabSz="800832" rtl="0" eaLnBrk="1" latinLnBrk="0" hangingPunct="1">
        <a:defRPr sz="1600" kern="1200">
          <a:solidFill>
            <a:schemeClr val="tx1"/>
          </a:solidFill>
          <a:latin typeface="+mn-lt"/>
          <a:ea typeface="+mn-ea"/>
          <a:cs typeface="+mn-cs"/>
        </a:defRPr>
      </a:lvl6pPr>
      <a:lvl7pPr marL="2402495" algn="l" defTabSz="800832" rtl="0" eaLnBrk="1" latinLnBrk="0" hangingPunct="1">
        <a:defRPr sz="1600" kern="1200">
          <a:solidFill>
            <a:schemeClr val="tx1"/>
          </a:solidFill>
          <a:latin typeface="+mn-lt"/>
          <a:ea typeface="+mn-ea"/>
          <a:cs typeface="+mn-cs"/>
        </a:defRPr>
      </a:lvl7pPr>
      <a:lvl8pPr marL="2802910" algn="l" defTabSz="800832" rtl="0" eaLnBrk="1" latinLnBrk="0" hangingPunct="1">
        <a:defRPr sz="1600" kern="1200">
          <a:solidFill>
            <a:schemeClr val="tx1"/>
          </a:solidFill>
          <a:latin typeface="+mn-lt"/>
          <a:ea typeface="+mn-ea"/>
          <a:cs typeface="+mn-cs"/>
        </a:defRPr>
      </a:lvl8pPr>
      <a:lvl9pPr marL="3203326" algn="l" defTabSz="800832" rtl="0" eaLnBrk="1" latinLnBrk="0" hangingPunct="1">
        <a:defRPr sz="16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Grafik 6" descr="titel.jpg"/>
          <p:cNvPicPr>
            <a:picLocks noChangeAspect="1"/>
          </p:cNvPicPr>
          <p:nvPr userDrawn="1"/>
        </p:nvPicPr>
        <p:blipFill>
          <a:blip r:embed="rId7" cstate="print"/>
          <a:srcRect b="88201"/>
          <a:stretch>
            <a:fillRect/>
          </a:stretch>
        </p:blipFill>
        <p:spPr>
          <a:xfrm>
            <a:off x="0" y="0"/>
            <a:ext cx="8064500" cy="681785"/>
          </a:xfrm>
          <a:prstGeom prst="rect">
            <a:avLst/>
          </a:prstGeom>
        </p:spPr>
      </p:pic>
      <p:sp>
        <p:nvSpPr>
          <p:cNvPr id="15" name="Rechteck 14"/>
          <p:cNvSpPr/>
          <p:nvPr userDrawn="1"/>
        </p:nvSpPr>
        <p:spPr bwMode="auto">
          <a:xfrm>
            <a:off x="0" y="0"/>
            <a:ext cx="8064500" cy="657002"/>
          </a:xfrm>
          <a:prstGeom prst="rect">
            <a:avLst/>
          </a:prstGeom>
          <a:solidFill>
            <a:schemeClr val="bg1"/>
          </a:solidFill>
          <a:ln w="3175">
            <a:noFill/>
            <a:miter lim="800000"/>
            <a:headEnd/>
            <a:tailEnd/>
          </a:ln>
          <a:effectLst/>
        </p:spPr>
        <p:txBody>
          <a:bodyPr wrap="square" bIns="46800" rtlCol="0" anchor="ctr" anchorCtr="0"/>
          <a:lstStyle/>
          <a:p>
            <a:pPr algn="ctr" defTabSz="790956"/>
            <a:endParaRPr lang="de-DE" dirty="0" smtClean="0">
              <a:solidFill>
                <a:srgbClr val="892337"/>
              </a:solidFill>
            </a:endParaRPr>
          </a:p>
        </p:txBody>
      </p:sp>
      <p:sp>
        <p:nvSpPr>
          <p:cNvPr id="3" name="Textplatzhalter 2"/>
          <p:cNvSpPr>
            <a:spLocks noGrp="1"/>
          </p:cNvSpPr>
          <p:nvPr>
            <p:ph type="body" idx="1"/>
          </p:nvPr>
        </p:nvSpPr>
        <p:spPr>
          <a:xfrm>
            <a:off x="403225" y="1348317"/>
            <a:ext cx="7258050" cy="3813543"/>
          </a:xfrm>
          <a:prstGeom prst="rect">
            <a:avLst/>
          </a:prstGeom>
        </p:spPr>
        <p:txBody>
          <a:bodyPr vert="horz" lIns="79096" tIns="39548" rIns="79096" bIns="39548" rtlCol="0">
            <a:normAutofit/>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8" name="Rechteck 7"/>
          <p:cNvSpPr/>
          <p:nvPr userDrawn="1"/>
        </p:nvSpPr>
        <p:spPr bwMode="auto">
          <a:xfrm>
            <a:off x="3120" y="666848"/>
            <a:ext cx="8064500" cy="30333"/>
          </a:xfrm>
          <a:prstGeom prst="rect">
            <a:avLst/>
          </a:prstGeom>
          <a:solidFill>
            <a:schemeClr val="bg1">
              <a:lumMod val="85000"/>
            </a:schemeClr>
          </a:solidFill>
          <a:ln w="9525" cap="flat" cmpd="sng" algn="ctr">
            <a:noFill/>
            <a:prstDash val="solid"/>
            <a:round/>
            <a:headEnd type="none" w="med" len="med"/>
            <a:tailEnd type="none" w="med" len="med"/>
          </a:ln>
          <a:effectLst/>
        </p:spPr>
        <p:txBody>
          <a:bodyPr vert="horz" wrap="none" lIns="77850" tIns="40482" rIns="77850" bIns="40482" numCol="1" rtlCol="0" anchor="ctr" anchorCtr="0" compatLnSpc="1">
            <a:prstTxWarp prst="textNoShape">
              <a:avLst/>
            </a:prstTxWarp>
          </a:bodyPr>
          <a:lstStyle/>
          <a:p>
            <a:pPr defTabSz="790956" fontAlgn="base">
              <a:spcBef>
                <a:spcPct val="0"/>
              </a:spcBef>
              <a:spcAft>
                <a:spcPct val="0"/>
              </a:spcAft>
            </a:pPr>
            <a:endParaRPr lang="de-DE" sz="1700" dirty="0" smtClean="0">
              <a:solidFill>
                <a:prstClr val="black"/>
              </a:solidFill>
              <a:latin typeface="Arial" charset="0"/>
            </a:endParaRPr>
          </a:p>
        </p:txBody>
      </p:sp>
      <p:sp>
        <p:nvSpPr>
          <p:cNvPr id="10" name="Datumsplatzhalter 3"/>
          <p:cNvSpPr>
            <a:spLocks noGrp="1"/>
          </p:cNvSpPr>
          <p:nvPr>
            <p:ph type="dt" sz="half" idx="2"/>
          </p:nvPr>
        </p:nvSpPr>
        <p:spPr>
          <a:xfrm>
            <a:off x="432250" y="5589570"/>
            <a:ext cx="1881717" cy="180000"/>
          </a:xfrm>
          <a:prstGeom prst="rect">
            <a:avLst/>
          </a:prstGeom>
        </p:spPr>
        <p:txBody>
          <a:bodyPr/>
          <a:lstStyle>
            <a:lvl1pPr>
              <a:defRPr sz="600">
                <a:solidFill>
                  <a:srgbClr val="58585A"/>
                </a:solidFill>
              </a:defRPr>
            </a:lvl1pPr>
          </a:lstStyle>
          <a:p>
            <a:pPr defTabSz="790956"/>
            <a:r>
              <a:rPr lang="de-DE" smtClean="0"/>
              <a:t>© DWS‐ Steuerberater Online </a:t>
            </a:r>
            <a:endParaRPr lang="de-DE"/>
          </a:p>
        </p:txBody>
      </p:sp>
      <p:sp>
        <p:nvSpPr>
          <p:cNvPr id="11" name="Fußzeilenplatzhalter 4"/>
          <p:cNvSpPr>
            <a:spLocks noGrp="1"/>
          </p:cNvSpPr>
          <p:nvPr>
            <p:ph type="ftr" sz="quarter" idx="3"/>
          </p:nvPr>
        </p:nvSpPr>
        <p:spPr>
          <a:xfrm>
            <a:off x="2755371" y="5589570"/>
            <a:ext cx="2553758" cy="180000"/>
          </a:xfrm>
          <a:prstGeom prst="rect">
            <a:avLst/>
          </a:prstGeom>
        </p:spPr>
        <p:txBody>
          <a:bodyPr/>
          <a:lstStyle>
            <a:lvl1pPr algn="ctr">
              <a:defRPr sz="600">
                <a:solidFill>
                  <a:srgbClr val="58585A"/>
                </a:solidFill>
              </a:defRPr>
            </a:lvl1pPr>
          </a:lstStyle>
          <a:p>
            <a:pPr defTabSz="790956"/>
            <a:r>
              <a:rPr lang="de-DE" smtClean="0"/>
              <a:t>Dipl.-Kfm. Dr. Horst Vinken, StB/WP </a:t>
            </a:r>
            <a:endParaRPr lang="de-DE" dirty="0"/>
          </a:p>
        </p:txBody>
      </p:sp>
      <p:sp>
        <p:nvSpPr>
          <p:cNvPr id="12" name="Foliennummernplatzhalter 5"/>
          <p:cNvSpPr>
            <a:spLocks noGrp="1"/>
          </p:cNvSpPr>
          <p:nvPr>
            <p:ph type="sldNum" sz="quarter" idx="4"/>
          </p:nvPr>
        </p:nvSpPr>
        <p:spPr>
          <a:xfrm>
            <a:off x="6163103" y="5589570"/>
            <a:ext cx="1881717" cy="180000"/>
          </a:xfrm>
          <a:prstGeom prst="rect">
            <a:avLst/>
          </a:prstGeom>
        </p:spPr>
        <p:txBody>
          <a:bodyPr/>
          <a:lstStyle>
            <a:lvl1pPr algn="r">
              <a:defRPr sz="1000">
                <a:solidFill>
                  <a:srgbClr val="58585A"/>
                </a:solidFill>
              </a:defRPr>
            </a:lvl1pPr>
          </a:lstStyle>
          <a:p>
            <a:pPr defTabSz="790956"/>
            <a:fld id="{D5B5FB44-7B44-4C6D-90E5-27058A6DA504}" type="slidenum">
              <a:rPr lang="de-DE" smtClean="0"/>
              <a:pPr defTabSz="790956"/>
              <a:t>‹Nr.›</a:t>
            </a:fld>
            <a:endParaRPr lang="de-DE" dirty="0"/>
          </a:p>
        </p:txBody>
      </p:sp>
      <p:pic>
        <p:nvPicPr>
          <p:cNvPr id="13" name="Grafik 12" descr="BStBK_K-R_RGB.jpg"/>
          <p:cNvPicPr>
            <a:picLocks noChangeAspect="1"/>
          </p:cNvPicPr>
          <p:nvPr userDrawn="1"/>
        </p:nvPicPr>
        <p:blipFill>
          <a:blip r:embed="rId8" cstate="print"/>
          <a:stretch>
            <a:fillRect/>
          </a:stretch>
        </p:blipFill>
        <p:spPr>
          <a:xfrm>
            <a:off x="432249" y="70892"/>
            <a:ext cx="1737714" cy="540000"/>
          </a:xfrm>
          <a:prstGeom prst="rect">
            <a:avLst/>
          </a:prstGeom>
        </p:spPr>
      </p:pic>
    </p:spTree>
    <p:extLst>
      <p:ext uri="{BB962C8B-B14F-4D97-AF65-F5344CB8AC3E}">
        <p14:creationId xmlns:p14="http://schemas.microsoft.com/office/powerpoint/2010/main" val="2922668829"/>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Lst>
  <p:hf sldNum="0" hdr="0" ftr="0" dt="0"/>
  <p:txStyles>
    <p:titleStyle>
      <a:lvl1pPr algn="ctr" defTabSz="790956" rtl="0" eaLnBrk="1" latinLnBrk="0" hangingPunct="1">
        <a:spcBef>
          <a:spcPct val="0"/>
        </a:spcBef>
        <a:buNone/>
        <a:defRPr sz="3800" kern="1200">
          <a:solidFill>
            <a:schemeClr val="tx1"/>
          </a:solidFill>
          <a:latin typeface="+mj-lt"/>
          <a:ea typeface="+mj-ea"/>
          <a:cs typeface="+mj-cs"/>
        </a:defRPr>
      </a:lvl1pPr>
    </p:titleStyle>
    <p:bodyStyle>
      <a:lvl1pPr marL="296609" indent="-296609" algn="l" defTabSz="790956"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642652" indent="-247174" algn="l" defTabSz="790956"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988695" indent="-197739" algn="l" defTabSz="790956" rtl="0" eaLnBrk="1" latinLnBrk="0" hangingPunct="1">
        <a:spcBef>
          <a:spcPct val="20000"/>
        </a:spcBef>
        <a:buFont typeface="Arial" pitchFamily="34" charset="0"/>
        <a:buChar char="•"/>
        <a:defRPr sz="2100" kern="1200">
          <a:solidFill>
            <a:schemeClr val="tx1"/>
          </a:solidFill>
          <a:latin typeface="+mn-lt"/>
          <a:ea typeface="+mn-ea"/>
          <a:cs typeface="+mn-cs"/>
        </a:defRPr>
      </a:lvl3pPr>
      <a:lvl4pPr marL="1384173" indent="-197739" algn="l" defTabSz="790956" rtl="0" eaLnBrk="1" latinLnBrk="0" hangingPunct="1">
        <a:spcBef>
          <a:spcPct val="20000"/>
        </a:spcBef>
        <a:buFont typeface="Arial" pitchFamily="34" charset="0"/>
        <a:buChar char="–"/>
        <a:defRPr sz="1700" kern="1200">
          <a:solidFill>
            <a:schemeClr val="tx1"/>
          </a:solidFill>
          <a:latin typeface="+mn-lt"/>
          <a:ea typeface="+mn-ea"/>
          <a:cs typeface="+mn-cs"/>
        </a:defRPr>
      </a:lvl4pPr>
      <a:lvl5pPr marL="1779651" indent="-197739" algn="l" defTabSz="790956" rtl="0" eaLnBrk="1" latinLnBrk="0" hangingPunct="1">
        <a:spcBef>
          <a:spcPct val="20000"/>
        </a:spcBef>
        <a:buFont typeface="Arial" pitchFamily="34" charset="0"/>
        <a:buChar char="»"/>
        <a:defRPr sz="1700" kern="1200">
          <a:solidFill>
            <a:schemeClr val="tx1"/>
          </a:solidFill>
          <a:latin typeface="+mn-lt"/>
          <a:ea typeface="+mn-ea"/>
          <a:cs typeface="+mn-cs"/>
        </a:defRPr>
      </a:lvl5pPr>
      <a:lvl6pPr marL="2175129" indent="-197739" algn="l" defTabSz="790956" rtl="0" eaLnBrk="1" latinLnBrk="0" hangingPunct="1">
        <a:spcBef>
          <a:spcPct val="20000"/>
        </a:spcBef>
        <a:buFont typeface="Arial" pitchFamily="34" charset="0"/>
        <a:buChar char="•"/>
        <a:defRPr sz="1700" kern="1200">
          <a:solidFill>
            <a:schemeClr val="tx1"/>
          </a:solidFill>
          <a:latin typeface="+mn-lt"/>
          <a:ea typeface="+mn-ea"/>
          <a:cs typeface="+mn-cs"/>
        </a:defRPr>
      </a:lvl6pPr>
      <a:lvl7pPr marL="2570607" indent="-197739" algn="l" defTabSz="790956" rtl="0" eaLnBrk="1" latinLnBrk="0" hangingPunct="1">
        <a:spcBef>
          <a:spcPct val="20000"/>
        </a:spcBef>
        <a:buFont typeface="Arial" pitchFamily="34" charset="0"/>
        <a:buChar char="•"/>
        <a:defRPr sz="1700" kern="1200">
          <a:solidFill>
            <a:schemeClr val="tx1"/>
          </a:solidFill>
          <a:latin typeface="+mn-lt"/>
          <a:ea typeface="+mn-ea"/>
          <a:cs typeface="+mn-cs"/>
        </a:defRPr>
      </a:lvl7pPr>
      <a:lvl8pPr marL="2966085" indent="-197739" algn="l" defTabSz="790956" rtl="0" eaLnBrk="1" latinLnBrk="0" hangingPunct="1">
        <a:spcBef>
          <a:spcPct val="20000"/>
        </a:spcBef>
        <a:buFont typeface="Arial" pitchFamily="34" charset="0"/>
        <a:buChar char="•"/>
        <a:defRPr sz="1700" kern="1200">
          <a:solidFill>
            <a:schemeClr val="tx1"/>
          </a:solidFill>
          <a:latin typeface="+mn-lt"/>
          <a:ea typeface="+mn-ea"/>
          <a:cs typeface="+mn-cs"/>
        </a:defRPr>
      </a:lvl8pPr>
      <a:lvl9pPr marL="3361563" indent="-197739" algn="l" defTabSz="790956" rtl="0" eaLnBrk="1" latinLnBrk="0" hangingPunct="1">
        <a:spcBef>
          <a:spcPct val="20000"/>
        </a:spcBef>
        <a:buFont typeface="Arial" pitchFamily="34" charset="0"/>
        <a:buChar char="•"/>
        <a:defRPr sz="1700" kern="1200">
          <a:solidFill>
            <a:schemeClr val="tx1"/>
          </a:solidFill>
          <a:latin typeface="+mn-lt"/>
          <a:ea typeface="+mn-ea"/>
          <a:cs typeface="+mn-cs"/>
        </a:defRPr>
      </a:lvl9pPr>
    </p:bodyStyle>
    <p:otherStyle>
      <a:defPPr>
        <a:defRPr lang="de-DE"/>
      </a:defPPr>
      <a:lvl1pPr marL="0" algn="l" defTabSz="790956" rtl="0" eaLnBrk="1" latinLnBrk="0" hangingPunct="1">
        <a:defRPr sz="1600" kern="1200">
          <a:solidFill>
            <a:schemeClr val="tx1"/>
          </a:solidFill>
          <a:latin typeface="+mn-lt"/>
          <a:ea typeface="+mn-ea"/>
          <a:cs typeface="+mn-cs"/>
        </a:defRPr>
      </a:lvl1pPr>
      <a:lvl2pPr marL="395478" algn="l" defTabSz="790956" rtl="0" eaLnBrk="1" latinLnBrk="0" hangingPunct="1">
        <a:defRPr sz="1600" kern="1200">
          <a:solidFill>
            <a:schemeClr val="tx1"/>
          </a:solidFill>
          <a:latin typeface="+mn-lt"/>
          <a:ea typeface="+mn-ea"/>
          <a:cs typeface="+mn-cs"/>
        </a:defRPr>
      </a:lvl2pPr>
      <a:lvl3pPr marL="790956" algn="l" defTabSz="790956" rtl="0" eaLnBrk="1" latinLnBrk="0" hangingPunct="1">
        <a:defRPr sz="1600" kern="1200">
          <a:solidFill>
            <a:schemeClr val="tx1"/>
          </a:solidFill>
          <a:latin typeface="+mn-lt"/>
          <a:ea typeface="+mn-ea"/>
          <a:cs typeface="+mn-cs"/>
        </a:defRPr>
      </a:lvl3pPr>
      <a:lvl4pPr marL="1186434" algn="l" defTabSz="790956" rtl="0" eaLnBrk="1" latinLnBrk="0" hangingPunct="1">
        <a:defRPr sz="1600" kern="1200">
          <a:solidFill>
            <a:schemeClr val="tx1"/>
          </a:solidFill>
          <a:latin typeface="+mn-lt"/>
          <a:ea typeface="+mn-ea"/>
          <a:cs typeface="+mn-cs"/>
        </a:defRPr>
      </a:lvl4pPr>
      <a:lvl5pPr marL="1581912" algn="l" defTabSz="790956" rtl="0" eaLnBrk="1" latinLnBrk="0" hangingPunct="1">
        <a:defRPr sz="1600" kern="1200">
          <a:solidFill>
            <a:schemeClr val="tx1"/>
          </a:solidFill>
          <a:latin typeface="+mn-lt"/>
          <a:ea typeface="+mn-ea"/>
          <a:cs typeface="+mn-cs"/>
        </a:defRPr>
      </a:lvl5pPr>
      <a:lvl6pPr marL="1977390" algn="l" defTabSz="790956" rtl="0" eaLnBrk="1" latinLnBrk="0" hangingPunct="1">
        <a:defRPr sz="1600" kern="1200">
          <a:solidFill>
            <a:schemeClr val="tx1"/>
          </a:solidFill>
          <a:latin typeface="+mn-lt"/>
          <a:ea typeface="+mn-ea"/>
          <a:cs typeface="+mn-cs"/>
        </a:defRPr>
      </a:lvl6pPr>
      <a:lvl7pPr marL="2372868" algn="l" defTabSz="790956" rtl="0" eaLnBrk="1" latinLnBrk="0" hangingPunct="1">
        <a:defRPr sz="1600" kern="1200">
          <a:solidFill>
            <a:schemeClr val="tx1"/>
          </a:solidFill>
          <a:latin typeface="+mn-lt"/>
          <a:ea typeface="+mn-ea"/>
          <a:cs typeface="+mn-cs"/>
        </a:defRPr>
      </a:lvl7pPr>
      <a:lvl8pPr marL="2768346" algn="l" defTabSz="790956" rtl="0" eaLnBrk="1" latinLnBrk="0" hangingPunct="1">
        <a:defRPr sz="1600" kern="1200">
          <a:solidFill>
            <a:schemeClr val="tx1"/>
          </a:solidFill>
          <a:latin typeface="+mn-lt"/>
          <a:ea typeface="+mn-ea"/>
          <a:cs typeface="+mn-cs"/>
        </a:defRPr>
      </a:lvl8pPr>
      <a:lvl9pPr marL="3163824" algn="l" defTabSz="790956"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3.tmp"/><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2"/>
          <p:cNvSpPr txBox="1">
            <a:spLocks/>
          </p:cNvSpPr>
          <p:nvPr/>
        </p:nvSpPr>
        <p:spPr>
          <a:xfrm>
            <a:off x="604838" y="2014666"/>
            <a:ext cx="6854825" cy="1238632"/>
          </a:xfrm>
          <a:prstGeom prst="rect">
            <a:avLst/>
          </a:prstGeom>
        </p:spPr>
        <p:txBody>
          <a:bodyPr vert="horz" lIns="79052" tIns="39527" rIns="79052" bIns="39527" rtlCol="0" anchor="ctr">
            <a:noAutofit/>
          </a:bodyPr>
          <a:lstStyle/>
          <a:p>
            <a:pPr algn="ctr">
              <a:spcBef>
                <a:spcPct val="0"/>
              </a:spcBef>
              <a:defRPr/>
            </a:pPr>
            <a:endParaRPr lang="de-DE" sz="3600" b="1" dirty="0">
              <a:solidFill>
                <a:srgbClr val="892337"/>
              </a:solidFill>
            </a:endParaRPr>
          </a:p>
        </p:txBody>
      </p:sp>
      <p:sp>
        <p:nvSpPr>
          <p:cNvPr id="5" name="Untertitel 3"/>
          <p:cNvSpPr txBox="1">
            <a:spLocks/>
          </p:cNvSpPr>
          <p:nvPr/>
        </p:nvSpPr>
        <p:spPr>
          <a:xfrm>
            <a:off x="1682457" y="2889251"/>
            <a:ext cx="4699587" cy="613407"/>
          </a:xfrm>
          <a:prstGeom prst="rect">
            <a:avLst/>
          </a:prstGeom>
        </p:spPr>
        <p:txBody>
          <a:bodyPr lIns="79052" tIns="39527" rIns="79052" bIns="39527">
            <a:noAutofit/>
          </a:bodyPr>
          <a:lstStyle/>
          <a:p>
            <a:pPr algn="ctr"/>
            <a:r>
              <a:rPr lang="de-DE" sz="2400" b="1" dirty="0">
                <a:solidFill>
                  <a:srgbClr val="892337"/>
                </a:solidFill>
              </a:rPr>
              <a:t/>
            </a:r>
            <a:br>
              <a:rPr lang="de-DE" sz="2400" b="1" dirty="0">
                <a:solidFill>
                  <a:srgbClr val="892337"/>
                </a:solidFill>
              </a:rPr>
            </a:br>
            <a:endParaRPr lang="de-DE" sz="2400" b="1" dirty="0">
              <a:solidFill>
                <a:srgbClr val="892337"/>
              </a:solidFill>
            </a:endParaRPr>
          </a:p>
        </p:txBody>
      </p:sp>
      <p:sp>
        <p:nvSpPr>
          <p:cNvPr id="7" name="Rechteck 6"/>
          <p:cNvSpPr/>
          <p:nvPr/>
        </p:nvSpPr>
        <p:spPr>
          <a:xfrm>
            <a:off x="503858" y="1858199"/>
            <a:ext cx="6912768" cy="1508105"/>
          </a:xfrm>
          <a:prstGeom prst="rect">
            <a:avLst/>
          </a:prstGeom>
        </p:spPr>
        <p:txBody>
          <a:bodyPr wrap="square">
            <a:spAutoFit/>
          </a:bodyPr>
          <a:lstStyle/>
          <a:p>
            <a:r>
              <a:rPr lang="de-DE" sz="3600" b="1" dirty="0">
                <a:solidFill>
                  <a:srgbClr val="892337"/>
                </a:solidFill>
              </a:rPr>
              <a:t>Steuerberatung 2020 </a:t>
            </a:r>
            <a:br>
              <a:rPr lang="de-DE" sz="3600" b="1" dirty="0">
                <a:solidFill>
                  <a:srgbClr val="892337"/>
                </a:solidFill>
              </a:rPr>
            </a:br>
            <a:r>
              <a:rPr lang="de-DE" sz="2000" b="1" dirty="0">
                <a:solidFill>
                  <a:srgbClr val="892337"/>
                </a:solidFill>
              </a:rPr>
              <a:t>– </a:t>
            </a:r>
            <a:r>
              <a:rPr lang="de-DE" sz="2000" b="1" dirty="0" smtClean="0">
                <a:solidFill>
                  <a:srgbClr val="892337"/>
                </a:solidFill>
              </a:rPr>
              <a:t>Veränderungsnotwendigkeit, Veränderungsmöglichkeiten</a:t>
            </a:r>
          </a:p>
          <a:p>
            <a:r>
              <a:rPr lang="de-DE" sz="2000" b="1" dirty="0">
                <a:solidFill>
                  <a:srgbClr val="892337"/>
                </a:solidFill>
              </a:rPr>
              <a:t> </a:t>
            </a:r>
            <a:r>
              <a:rPr lang="de-DE" sz="2000" b="1" dirty="0" smtClean="0">
                <a:solidFill>
                  <a:srgbClr val="892337"/>
                </a:solidFill>
              </a:rPr>
              <a:t>   und Handlungsfelder –</a:t>
            </a:r>
          </a:p>
          <a:p>
            <a:endParaRPr lang="de-DE" dirty="0">
              <a:solidFill>
                <a:prstClr val="black"/>
              </a:solidFill>
            </a:endParaRPr>
          </a:p>
        </p:txBody>
      </p:sp>
      <p:sp>
        <p:nvSpPr>
          <p:cNvPr id="8" name="Rechteck 7"/>
          <p:cNvSpPr/>
          <p:nvPr/>
        </p:nvSpPr>
        <p:spPr>
          <a:xfrm>
            <a:off x="623455" y="2399886"/>
            <a:ext cx="5713051" cy="1181862"/>
          </a:xfrm>
          <a:prstGeom prst="rect">
            <a:avLst/>
          </a:prstGeom>
        </p:spPr>
        <p:txBody>
          <a:bodyPr wrap="square">
            <a:spAutoFit/>
          </a:bodyPr>
          <a:lstStyle/>
          <a:p>
            <a:pPr marL="296492" indent="-296492">
              <a:spcBef>
                <a:spcPct val="20000"/>
              </a:spcBef>
            </a:pPr>
            <a:endParaRPr lang="de-DE" sz="1800" dirty="0" smtClean="0">
              <a:solidFill>
                <a:srgbClr val="892337"/>
              </a:solidFill>
            </a:endParaRPr>
          </a:p>
          <a:p>
            <a:pPr marL="296492" indent="-296492">
              <a:spcBef>
                <a:spcPct val="20000"/>
              </a:spcBef>
            </a:pPr>
            <a:endParaRPr lang="de-DE" sz="1400" dirty="0" smtClean="0">
              <a:solidFill>
                <a:srgbClr val="892337"/>
              </a:solidFill>
            </a:endParaRPr>
          </a:p>
          <a:p>
            <a:pPr marL="296492" indent="-296492"/>
            <a:endParaRPr lang="de-DE" sz="1800" dirty="0" smtClean="0">
              <a:solidFill>
                <a:srgbClr val="892337"/>
              </a:solidFill>
            </a:endParaRPr>
          </a:p>
          <a:p>
            <a:pPr marL="296492" indent="-296492"/>
            <a:endParaRPr lang="de-DE" sz="1800" dirty="0" smtClean="0">
              <a:solidFill>
                <a:srgbClr val="892337"/>
              </a:solidFill>
            </a:endParaRPr>
          </a:p>
        </p:txBody>
      </p:sp>
    </p:spTree>
    <p:extLst>
      <p:ext uri="{BB962C8B-B14F-4D97-AF65-F5344CB8AC3E}">
        <p14:creationId xmlns:p14="http://schemas.microsoft.com/office/powerpoint/2010/main" val="3247729319"/>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Steuerberatung 2020</a:t>
            </a:r>
            <a:endParaRPr lang="de-DE" dirty="0"/>
          </a:p>
        </p:txBody>
      </p:sp>
      <p:sp>
        <p:nvSpPr>
          <p:cNvPr id="4" name="Rechteck 3"/>
          <p:cNvSpPr/>
          <p:nvPr/>
        </p:nvSpPr>
        <p:spPr bwMode="auto">
          <a:xfrm>
            <a:off x="432250" y="801021"/>
            <a:ext cx="7200000" cy="360000"/>
          </a:xfrm>
          <a:prstGeom prst="rect">
            <a:avLst/>
          </a:prstGeom>
          <a:noFill/>
          <a:ln w="3175">
            <a:noFill/>
            <a:miter lim="800000"/>
            <a:headEnd/>
            <a:tailEnd/>
          </a:ln>
          <a:effectLst/>
        </p:spPr>
        <p:txBody>
          <a:bodyPr wrap="square" lIns="91403" tIns="45703" rIns="91403" bIns="46782" rtlCol="0" anchor="ctr" anchorCtr="0"/>
          <a:lstStyle/>
          <a:p>
            <a:pPr algn="ctr"/>
            <a:r>
              <a:rPr lang="de-DE" sz="1800" b="1" dirty="0">
                <a:solidFill>
                  <a:srgbClr val="58585A"/>
                </a:solidFill>
                <a:ea typeface="+mj-ea"/>
                <a:cs typeface="+mj-cs"/>
              </a:rPr>
              <a:t>Ziel: Die zukunftsfähige Kanzlei</a:t>
            </a:r>
            <a:endParaRPr lang="de-DE" dirty="0">
              <a:solidFill>
                <a:srgbClr val="892337"/>
              </a:solidFill>
            </a:endParaRPr>
          </a:p>
        </p:txBody>
      </p:sp>
      <p:pic>
        <p:nvPicPr>
          <p:cNvPr id="6" name="Picture 2" descr="O:\Öffentlichkeitsarbeit\BStBK\Publikationen\Broschüren\Dokumentation_Steuerberatung_2020\Grafiken\Tite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45425" y="1268050"/>
            <a:ext cx="2886825" cy="4320000"/>
          </a:xfrm>
          <a:prstGeom prst="rect">
            <a:avLst/>
          </a:prstGeom>
          <a:noFill/>
          <a:extLst>
            <a:ext uri="{909E8E84-426E-40DD-AFC4-6F175D3DCCD1}">
              <a14:hiddenFill xmlns:a14="http://schemas.microsoft.com/office/drawing/2010/main">
                <a:solidFill>
                  <a:srgbClr val="FFFFFF"/>
                </a:solidFill>
              </a14:hiddenFill>
            </a:ext>
          </a:extLst>
        </p:spPr>
      </p:pic>
      <p:sp>
        <p:nvSpPr>
          <p:cNvPr id="8" name="Rechteck 7"/>
          <p:cNvSpPr/>
          <p:nvPr/>
        </p:nvSpPr>
        <p:spPr bwMode="auto">
          <a:xfrm>
            <a:off x="215827" y="1665114"/>
            <a:ext cx="4536504" cy="3240360"/>
          </a:xfrm>
          <a:prstGeom prst="rect">
            <a:avLst/>
          </a:prstGeom>
          <a:noFill/>
          <a:ln w="3175">
            <a:noFill/>
            <a:miter lim="800000"/>
            <a:headEnd/>
            <a:tailEnd/>
          </a:ln>
          <a:effectLst/>
        </p:spPr>
        <p:txBody>
          <a:bodyPr wrap="square" lIns="91403" tIns="45703" rIns="91403" bIns="46782" rtlCol="0" anchor="t" anchorCtr="0"/>
          <a:lstStyle/>
          <a:p>
            <a:pPr>
              <a:spcAft>
                <a:spcPts val="1200"/>
              </a:spcAft>
            </a:pPr>
            <a:r>
              <a:rPr lang="de-DE" sz="2400" dirty="0" smtClean="0">
                <a:solidFill>
                  <a:srgbClr val="892337"/>
                </a:solidFill>
              </a:rPr>
              <a:t>Unterstützung </a:t>
            </a:r>
            <a:r>
              <a:rPr lang="de-DE" sz="2400" dirty="0">
                <a:solidFill>
                  <a:srgbClr val="892337"/>
                </a:solidFill>
              </a:rPr>
              <a:t>durch BStBK/StBK</a:t>
            </a:r>
          </a:p>
          <a:p>
            <a:pPr marL="467816" indent="-179930">
              <a:spcAft>
                <a:spcPts val="1200"/>
              </a:spcAft>
              <a:buFont typeface="Symbol" pitchFamily="18" charset="2"/>
              <a:buChar char="-"/>
            </a:pPr>
            <a:r>
              <a:rPr lang="de-DE" sz="1800" dirty="0" smtClean="0">
                <a:solidFill>
                  <a:srgbClr val="892337"/>
                </a:solidFill>
              </a:rPr>
              <a:t>Nachwuchsmarketing</a:t>
            </a:r>
          </a:p>
          <a:p>
            <a:pPr marL="467816" indent="-179930">
              <a:spcAft>
                <a:spcPts val="1200"/>
              </a:spcAft>
              <a:buFont typeface="Symbol" pitchFamily="18" charset="2"/>
              <a:buChar char="-"/>
            </a:pPr>
            <a:r>
              <a:rPr lang="de-DE" sz="1800" dirty="0" smtClean="0">
                <a:solidFill>
                  <a:srgbClr val="892337"/>
                </a:solidFill>
              </a:rPr>
              <a:t>Einsatz für optimale Rahmenbedingungen in der Ausbildung zum Steuerfachangestellten</a:t>
            </a:r>
          </a:p>
          <a:p>
            <a:pPr marL="467816" indent="-179930">
              <a:spcAft>
                <a:spcPts val="1200"/>
              </a:spcAft>
              <a:buFont typeface="Symbol" pitchFamily="18" charset="2"/>
              <a:buChar char="-"/>
            </a:pPr>
            <a:r>
              <a:rPr lang="de-DE" sz="1800" dirty="0" smtClean="0">
                <a:noFill/>
              </a:rPr>
              <a:t>Imagekampagne </a:t>
            </a:r>
            <a:r>
              <a:rPr lang="de-DE" sz="1800" dirty="0">
                <a:noFill/>
              </a:rPr>
              <a:t>für den Berufsstand</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Steuerberatung 2020</a:t>
            </a:r>
            <a:endParaRPr lang="de-DE" dirty="0"/>
          </a:p>
        </p:txBody>
      </p:sp>
      <p:sp>
        <p:nvSpPr>
          <p:cNvPr id="4" name="Rechteck 3"/>
          <p:cNvSpPr/>
          <p:nvPr/>
        </p:nvSpPr>
        <p:spPr bwMode="auto">
          <a:xfrm>
            <a:off x="432250" y="801021"/>
            <a:ext cx="7200000" cy="360000"/>
          </a:xfrm>
          <a:prstGeom prst="rect">
            <a:avLst/>
          </a:prstGeom>
          <a:noFill/>
          <a:ln w="3175">
            <a:noFill/>
            <a:miter lim="800000"/>
            <a:headEnd/>
            <a:tailEnd/>
          </a:ln>
          <a:effectLst/>
        </p:spPr>
        <p:txBody>
          <a:bodyPr wrap="square" lIns="91403" tIns="45703" rIns="91403" bIns="46782" rtlCol="0" anchor="ctr" anchorCtr="0"/>
          <a:lstStyle/>
          <a:p>
            <a:pPr algn="ctr"/>
            <a:r>
              <a:rPr lang="de-DE" sz="1800" b="1" dirty="0">
                <a:solidFill>
                  <a:srgbClr val="58585A"/>
                </a:solidFill>
                <a:ea typeface="+mj-ea"/>
                <a:cs typeface="+mj-cs"/>
              </a:rPr>
              <a:t>Nachwuchsmarketing: www.mehr-als-du-denkst.de</a:t>
            </a:r>
            <a:endParaRPr lang="de-DE" dirty="0">
              <a:solidFill>
                <a:srgbClr val="892337"/>
              </a:solidFill>
            </a:endParaRPr>
          </a:p>
        </p:txBody>
      </p:sp>
      <p:pic>
        <p:nvPicPr>
          <p:cNvPr id="5" name="Grafik 4" descr="Bildschirmausschnit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14361" y="1305538"/>
            <a:ext cx="4635785" cy="41760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Steuerberatung 2020</a:t>
            </a:r>
            <a:endParaRPr lang="de-DE" dirty="0"/>
          </a:p>
        </p:txBody>
      </p:sp>
      <p:sp>
        <p:nvSpPr>
          <p:cNvPr id="4" name="Rechteck 3"/>
          <p:cNvSpPr/>
          <p:nvPr/>
        </p:nvSpPr>
        <p:spPr bwMode="auto">
          <a:xfrm>
            <a:off x="432250" y="801021"/>
            <a:ext cx="7200000" cy="360000"/>
          </a:xfrm>
          <a:prstGeom prst="rect">
            <a:avLst/>
          </a:prstGeom>
          <a:noFill/>
          <a:ln w="3175">
            <a:noFill/>
            <a:miter lim="800000"/>
            <a:headEnd/>
            <a:tailEnd/>
          </a:ln>
          <a:effectLst/>
        </p:spPr>
        <p:txBody>
          <a:bodyPr wrap="square" lIns="91403" tIns="45703" rIns="91403" bIns="46782" rtlCol="0" anchor="ctr" anchorCtr="0"/>
          <a:lstStyle/>
          <a:p>
            <a:pPr algn="ctr"/>
            <a:r>
              <a:rPr lang="de-DE" sz="1800" b="1" dirty="0">
                <a:solidFill>
                  <a:srgbClr val="58585A"/>
                </a:solidFill>
                <a:ea typeface="+mj-ea"/>
                <a:cs typeface="+mj-cs"/>
              </a:rPr>
              <a:t>Nachwuchsmarketing:  Flyer und Anzeigenmotive</a:t>
            </a:r>
            <a:endParaRPr lang="de-DE" dirty="0">
              <a:solidFill>
                <a:srgbClr val="892337"/>
              </a:solidFill>
            </a:endParaRPr>
          </a:p>
        </p:txBody>
      </p:sp>
      <p:pic>
        <p:nvPicPr>
          <p:cNvPr id="5" name="Inhaltsplatzhalter 5" descr="Bildschirmausschnit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4781" y="1305531"/>
            <a:ext cx="2047552" cy="41760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6" name="Grafik 5" descr="Bildschirmausschnit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53597" y="1305531"/>
            <a:ext cx="2897633" cy="41760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32250" y="134984"/>
            <a:ext cx="7200000" cy="412533"/>
          </a:xfrm>
        </p:spPr>
        <p:txBody>
          <a:bodyPr/>
          <a:lstStyle/>
          <a:p>
            <a:r>
              <a:rPr lang="de-DE" dirty="0" smtClean="0"/>
              <a:t>Steuerberatung 2020</a:t>
            </a:r>
            <a:endParaRPr lang="de-DE" dirty="0"/>
          </a:p>
        </p:txBody>
      </p:sp>
      <p:sp>
        <p:nvSpPr>
          <p:cNvPr id="4" name="Ellipse 3"/>
          <p:cNvSpPr/>
          <p:nvPr/>
        </p:nvSpPr>
        <p:spPr bwMode="auto">
          <a:xfrm>
            <a:off x="4607914" y="1665115"/>
            <a:ext cx="3024336" cy="3024336"/>
          </a:xfrm>
          <a:prstGeom prst="ellipse">
            <a:avLst/>
          </a:prstGeom>
          <a:gradFill flip="none" rotWithShape="1">
            <a:gsLst>
              <a:gs pos="0">
                <a:srgbClr val="892337">
                  <a:shade val="30000"/>
                  <a:satMod val="115000"/>
                </a:srgbClr>
              </a:gs>
              <a:gs pos="50000">
                <a:srgbClr val="892337">
                  <a:shade val="67500"/>
                  <a:satMod val="115000"/>
                </a:srgbClr>
              </a:gs>
              <a:gs pos="100000">
                <a:srgbClr val="892337">
                  <a:shade val="100000"/>
                  <a:satMod val="115000"/>
                </a:srgbClr>
              </a:gs>
            </a:gsLst>
            <a:lin ang="16200000" scaled="1"/>
            <a:tileRect/>
          </a:gradFill>
          <a:ln w="3175">
            <a:solidFill>
              <a:schemeClr val="bg1">
                <a:lumMod val="95000"/>
              </a:schemeClr>
            </a:solidFill>
            <a:miter lim="800000"/>
            <a:headEnd/>
            <a:tailEnd/>
          </a:ln>
          <a:effectLst/>
        </p:spPr>
        <p:txBody>
          <a:bodyPr wrap="square" lIns="0" tIns="45703" rIns="0" bIns="46782" rtlCol="0" anchor="ctr" anchorCtr="0"/>
          <a:lstStyle/>
          <a:p>
            <a:pPr>
              <a:spcAft>
                <a:spcPts val="600"/>
              </a:spcAft>
            </a:pPr>
            <a:r>
              <a:rPr lang="de-DE" dirty="0" smtClean="0">
                <a:solidFill>
                  <a:prstClr val="white"/>
                </a:solidFill>
              </a:rPr>
              <a:t>Wettbewerb um Mandanten:</a:t>
            </a:r>
          </a:p>
          <a:p>
            <a:r>
              <a:rPr lang="de-DE" i="1" dirty="0" smtClean="0">
                <a:solidFill>
                  <a:prstClr val="white"/>
                </a:solidFill>
              </a:rPr>
              <a:t>Attraktiver  Problemlöser</a:t>
            </a:r>
            <a:endParaRPr lang="de-DE" i="1" dirty="0">
              <a:solidFill>
                <a:srgbClr val="892337"/>
              </a:solidFill>
            </a:endParaRPr>
          </a:p>
        </p:txBody>
      </p:sp>
      <p:sp>
        <p:nvSpPr>
          <p:cNvPr id="5" name="Rechteck 4"/>
          <p:cNvSpPr/>
          <p:nvPr/>
        </p:nvSpPr>
        <p:spPr bwMode="auto">
          <a:xfrm>
            <a:off x="432250" y="1665114"/>
            <a:ext cx="4104456" cy="3240360"/>
          </a:xfrm>
          <a:prstGeom prst="rect">
            <a:avLst/>
          </a:prstGeom>
          <a:noFill/>
          <a:ln w="3175">
            <a:noFill/>
            <a:miter lim="800000"/>
            <a:headEnd/>
            <a:tailEnd/>
          </a:ln>
          <a:effectLst/>
        </p:spPr>
        <p:txBody>
          <a:bodyPr wrap="square" lIns="91403" tIns="45703" rIns="91403" bIns="46782" rtlCol="0" anchor="t" anchorCtr="0"/>
          <a:lstStyle/>
          <a:p>
            <a:pPr>
              <a:spcAft>
                <a:spcPts val="1200"/>
              </a:spcAft>
            </a:pPr>
            <a:r>
              <a:rPr lang="de-DE" sz="2400" dirty="0">
                <a:solidFill>
                  <a:srgbClr val="892337"/>
                </a:solidFill>
              </a:rPr>
              <a:t>Veränderungsnotwendigkeit</a:t>
            </a:r>
          </a:p>
          <a:p>
            <a:pPr marL="467816" indent="-179930">
              <a:spcAft>
                <a:spcPts val="1200"/>
              </a:spcAft>
              <a:buFont typeface="Symbol" pitchFamily="18" charset="2"/>
              <a:buChar char="-"/>
            </a:pPr>
            <a:r>
              <a:rPr lang="de-DE" sz="1800" dirty="0">
                <a:solidFill>
                  <a:srgbClr val="892337"/>
                </a:solidFill>
              </a:rPr>
              <a:t>Zunehmende Digitalisierung</a:t>
            </a:r>
          </a:p>
          <a:p>
            <a:pPr marL="467816" indent="-179930">
              <a:spcAft>
                <a:spcPts val="1200"/>
              </a:spcAft>
              <a:buFont typeface="Symbol" pitchFamily="18" charset="2"/>
              <a:buChar char="-"/>
            </a:pPr>
            <a:r>
              <a:rPr lang="de-DE" sz="1800" dirty="0">
                <a:solidFill>
                  <a:srgbClr val="892337"/>
                </a:solidFill>
              </a:rPr>
              <a:t>Mandanten-Bedürfnisse ändern sich</a:t>
            </a:r>
          </a:p>
          <a:p>
            <a:pPr marL="467816" indent="-179930">
              <a:spcAft>
                <a:spcPts val="1200"/>
              </a:spcAft>
              <a:buFont typeface="Symbol" pitchFamily="18" charset="2"/>
              <a:buChar char="-"/>
            </a:pPr>
            <a:r>
              <a:rPr lang="de-DE" sz="1800" dirty="0">
                <a:solidFill>
                  <a:srgbClr val="892337"/>
                </a:solidFill>
              </a:rPr>
              <a:t>Zunehmender Konkurrenzdruck</a:t>
            </a:r>
          </a:p>
        </p:txBody>
      </p:sp>
      <p:sp>
        <p:nvSpPr>
          <p:cNvPr id="6" name="Rechteck 5"/>
          <p:cNvSpPr/>
          <p:nvPr/>
        </p:nvSpPr>
        <p:spPr bwMode="auto">
          <a:xfrm>
            <a:off x="432250" y="801021"/>
            <a:ext cx="7200000" cy="360000"/>
          </a:xfrm>
          <a:prstGeom prst="rect">
            <a:avLst/>
          </a:prstGeom>
          <a:noFill/>
          <a:ln w="3175">
            <a:noFill/>
            <a:miter lim="800000"/>
            <a:headEnd/>
            <a:tailEnd/>
          </a:ln>
          <a:effectLst/>
        </p:spPr>
        <p:txBody>
          <a:bodyPr wrap="square" lIns="91403" tIns="45703" rIns="91403" bIns="46782" rtlCol="0" anchor="ctr" anchorCtr="0"/>
          <a:lstStyle/>
          <a:p>
            <a:pPr algn="ctr"/>
            <a:r>
              <a:rPr lang="de-DE" sz="1800" b="1" dirty="0">
                <a:solidFill>
                  <a:srgbClr val="58585A"/>
                </a:solidFill>
              </a:rPr>
              <a:t>Zukunftsworkshop: Wettbewerb um Mandanten</a:t>
            </a:r>
            <a:endParaRPr lang="de-DE" dirty="0">
              <a:solidFill>
                <a:srgbClr val="892337"/>
              </a:solidFill>
            </a:endParaRPr>
          </a:p>
        </p:txBody>
      </p:sp>
    </p:spTree>
    <p:extLst>
      <p:ext uri="{BB962C8B-B14F-4D97-AF65-F5344CB8AC3E}">
        <p14:creationId xmlns:p14="http://schemas.microsoft.com/office/powerpoint/2010/main" val="389531075"/>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32250" y="134984"/>
            <a:ext cx="7200000" cy="412533"/>
          </a:xfrm>
        </p:spPr>
        <p:txBody>
          <a:bodyPr/>
          <a:lstStyle/>
          <a:p>
            <a:r>
              <a:rPr lang="de-DE" dirty="0" smtClean="0"/>
              <a:t>Steuerberatung 2020</a:t>
            </a:r>
            <a:endParaRPr lang="de-DE" dirty="0"/>
          </a:p>
        </p:txBody>
      </p:sp>
      <p:sp>
        <p:nvSpPr>
          <p:cNvPr id="5" name="Rechteck 4"/>
          <p:cNvSpPr/>
          <p:nvPr/>
        </p:nvSpPr>
        <p:spPr bwMode="auto">
          <a:xfrm>
            <a:off x="432250" y="1665114"/>
            <a:ext cx="4104456" cy="3240360"/>
          </a:xfrm>
          <a:prstGeom prst="rect">
            <a:avLst/>
          </a:prstGeom>
          <a:noFill/>
          <a:ln w="3175">
            <a:noFill/>
            <a:miter lim="800000"/>
            <a:headEnd/>
            <a:tailEnd/>
          </a:ln>
          <a:effectLst/>
        </p:spPr>
        <p:txBody>
          <a:bodyPr wrap="square" lIns="91403" tIns="45703" rIns="91403" bIns="46782" rtlCol="0" anchor="t" anchorCtr="0"/>
          <a:lstStyle/>
          <a:p>
            <a:pPr>
              <a:spcAft>
                <a:spcPts val="1200"/>
              </a:spcAft>
            </a:pPr>
            <a:endParaRPr lang="de-DE" sz="1800" dirty="0">
              <a:solidFill>
                <a:srgbClr val="892337"/>
              </a:solidFill>
            </a:endParaRPr>
          </a:p>
        </p:txBody>
      </p:sp>
      <p:sp>
        <p:nvSpPr>
          <p:cNvPr id="6" name="Rechteck 5"/>
          <p:cNvSpPr/>
          <p:nvPr/>
        </p:nvSpPr>
        <p:spPr bwMode="auto">
          <a:xfrm>
            <a:off x="432250" y="801021"/>
            <a:ext cx="7200000" cy="360000"/>
          </a:xfrm>
          <a:prstGeom prst="rect">
            <a:avLst/>
          </a:prstGeom>
          <a:noFill/>
          <a:ln w="3175">
            <a:noFill/>
            <a:miter lim="800000"/>
            <a:headEnd/>
            <a:tailEnd/>
          </a:ln>
          <a:effectLst/>
        </p:spPr>
        <p:txBody>
          <a:bodyPr wrap="square" lIns="91403" tIns="45703" rIns="91403" bIns="46782" rtlCol="0" anchor="ctr" anchorCtr="0"/>
          <a:lstStyle/>
          <a:p>
            <a:pPr algn="ctr"/>
            <a:r>
              <a:rPr lang="de-DE" sz="1800" b="1" dirty="0">
                <a:solidFill>
                  <a:srgbClr val="58585A"/>
                </a:solidFill>
              </a:rPr>
              <a:t>Zukunftsworkshop: Wettbewerb um Mandanten</a:t>
            </a:r>
            <a:endParaRPr lang="de-DE" dirty="0">
              <a:solidFill>
                <a:srgbClr val="892337"/>
              </a:solidFill>
            </a:endParaRPr>
          </a:p>
        </p:txBody>
      </p:sp>
      <p:pic>
        <p:nvPicPr>
          <p:cNvPr id="7" name="Grafik 6" descr="Bildschirmausschnit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6896" y="1274536"/>
            <a:ext cx="6819730" cy="3859581"/>
          </a:xfrm>
          <a:prstGeom prst="rect">
            <a:avLst/>
          </a:prstGeom>
        </p:spPr>
      </p:pic>
    </p:spTree>
    <p:extLst>
      <p:ext uri="{BB962C8B-B14F-4D97-AF65-F5344CB8AC3E}">
        <p14:creationId xmlns:p14="http://schemas.microsoft.com/office/powerpoint/2010/main" val="372922552"/>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Steuerberatung 2020</a:t>
            </a:r>
            <a:endParaRPr lang="de-DE" dirty="0"/>
          </a:p>
        </p:txBody>
      </p:sp>
      <p:sp>
        <p:nvSpPr>
          <p:cNvPr id="4" name="Rechteck 3"/>
          <p:cNvSpPr/>
          <p:nvPr/>
        </p:nvSpPr>
        <p:spPr bwMode="auto">
          <a:xfrm>
            <a:off x="432250" y="801021"/>
            <a:ext cx="7200000" cy="360000"/>
          </a:xfrm>
          <a:prstGeom prst="rect">
            <a:avLst/>
          </a:prstGeom>
          <a:noFill/>
          <a:ln w="3175">
            <a:noFill/>
            <a:miter lim="800000"/>
            <a:headEnd/>
            <a:tailEnd/>
          </a:ln>
          <a:effectLst/>
        </p:spPr>
        <p:txBody>
          <a:bodyPr wrap="square" lIns="91403" tIns="45703" rIns="91403" bIns="46782" rtlCol="0" anchor="ctr" anchorCtr="0"/>
          <a:lstStyle/>
          <a:p>
            <a:pPr algn="ctr"/>
            <a:r>
              <a:rPr lang="de-DE" sz="1800" b="1" dirty="0">
                <a:solidFill>
                  <a:srgbClr val="58585A"/>
                </a:solidFill>
              </a:rPr>
              <a:t>Zukunftsworkshop: Wettbewerb um Mandanten</a:t>
            </a:r>
            <a:endParaRPr lang="de-DE" dirty="0">
              <a:solidFill>
                <a:srgbClr val="892337"/>
              </a:solidFill>
            </a:endParaRPr>
          </a:p>
        </p:txBody>
      </p:sp>
      <p:sp>
        <p:nvSpPr>
          <p:cNvPr id="5" name="Ellipse 4"/>
          <p:cNvSpPr/>
          <p:nvPr/>
        </p:nvSpPr>
        <p:spPr bwMode="auto">
          <a:xfrm>
            <a:off x="4607914" y="1665115"/>
            <a:ext cx="3024336" cy="3024336"/>
          </a:xfrm>
          <a:prstGeom prst="ellipse">
            <a:avLst/>
          </a:prstGeom>
          <a:gradFill flip="none" rotWithShape="1">
            <a:gsLst>
              <a:gs pos="0">
                <a:srgbClr val="892337">
                  <a:shade val="30000"/>
                  <a:satMod val="115000"/>
                </a:srgbClr>
              </a:gs>
              <a:gs pos="50000">
                <a:srgbClr val="892337">
                  <a:shade val="67500"/>
                  <a:satMod val="115000"/>
                </a:srgbClr>
              </a:gs>
              <a:gs pos="100000">
                <a:srgbClr val="892337">
                  <a:shade val="100000"/>
                  <a:satMod val="115000"/>
                </a:srgbClr>
              </a:gs>
            </a:gsLst>
            <a:lin ang="16200000" scaled="1"/>
            <a:tileRect/>
          </a:gradFill>
          <a:ln w="3175">
            <a:solidFill>
              <a:schemeClr val="bg1">
                <a:lumMod val="95000"/>
              </a:schemeClr>
            </a:solidFill>
            <a:miter lim="800000"/>
            <a:headEnd/>
            <a:tailEnd/>
          </a:ln>
          <a:effectLst/>
        </p:spPr>
        <p:txBody>
          <a:bodyPr wrap="square" lIns="0" tIns="45703" rIns="0" bIns="46782" rtlCol="0" anchor="ctr" anchorCtr="0"/>
          <a:lstStyle/>
          <a:p>
            <a:pPr>
              <a:spcAft>
                <a:spcPts val="600"/>
              </a:spcAft>
            </a:pPr>
            <a:r>
              <a:rPr lang="de-DE" dirty="0" smtClean="0">
                <a:solidFill>
                  <a:prstClr val="white"/>
                </a:solidFill>
              </a:rPr>
              <a:t>Wettbewerb um Mandanten:</a:t>
            </a:r>
          </a:p>
          <a:p>
            <a:r>
              <a:rPr lang="de-DE" i="1" dirty="0" smtClean="0">
                <a:solidFill>
                  <a:prstClr val="white"/>
                </a:solidFill>
              </a:rPr>
              <a:t>Attraktiver  Problemlöser</a:t>
            </a:r>
            <a:endParaRPr lang="de-DE" i="1" dirty="0">
              <a:solidFill>
                <a:srgbClr val="892337"/>
              </a:solidFill>
            </a:endParaRPr>
          </a:p>
        </p:txBody>
      </p:sp>
      <p:sp>
        <p:nvSpPr>
          <p:cNvPr id="6" name="Rechteck 5"/>
          <p:cNvSpPr/>
          <p:nvPr/>
        </p:nvSpPr>
        <p:spPr bwMode="auto">
          <a:xfrm>
            <a:off x="432250" y="1665114"/>
            <a:ext cx="4104456" cy="3240360"/>
          </a:xfrm>
          <a:prstGeom prst="rect">
            <a:avLst/>
          </a:prstGeom>
          <a:noFill/>
          <a:ln w="3175">
            <a:noFill/>
            <a:miter lim="800000"/>
            <a:headEnd/>
            <a:tailEnd/>
          </a:ln>
          <a:effectLst/>
        </p:spPr>
        <p:txBody>
          <a:bodyPr wrap="square" lIns="91403" tIns="45703" rIns="91403" bIns="46782" rtlCol="0" anchor="t" anchorCtr="0"/>
          <a:lstStyle/>
          <a:p>
            <a:pPr>
              <a:spcAft>
                <a:spcPts val="1200"/>
              </a:spcAft>
            </a:pPr>
            <a:r>
              <a:rPr lang="de-DE" sz="2400" dirty="0" smtClean="0">
                <a:solidFill>
                  <a:srgbClr val="892337"/>
                </a:solidFill>
              </a:rPr>
              <a:t>Heutige Mindestanforderungen an eine Kanzlei</a:t>
            </a:r>
          </a:p>
          <a:p>
            <a:pPr marL="467816" indent="-179930">
              <a:spcAft>
                <a:spcPts val="1200"/>
              </a:spcAft>
              <a:buFont typeface="Symbol" pitchFamily="18" charset="2"/>
              <a:buChar char="-"/>
            </a:pPr>
            <a:r>
              <a:rPr lang="de-DE" sz="1800" dirty="0" smtClean="0">
                <a:solidFill>
                  <a:srgbClr val="892337"/>
                </a:solidFill>
              </a:rPr>
              <a:t>Klares </a:t>
            </a:r>
            <a:r>
              <a:rPr lang="de-DE" sz="1800" dirty="0">
                <a:solidFill>
                  <a:srgbClr val="892337"/>
                </a:solidFill>
              </a:rPr>
              <a:t>Dienstleistungsportfolio mit optimierten und standardisierten Kernkompetenzen</a:t>
            </a:r>
          </a:p>
          <a:p>
            <a:pPr marL="467816" indent="-179930">
              <a:spcAft>
                <a:spcPts val="1200"/>
              </a:spcAft>
              <a:buFont typeface="Symbol" pitchFamily="18" charset="2"/>
              <a:buChar char="-"/>
            </a:pPr>
            <a:r>
              <a:rPr lang="de-DE" sz="1800" dirty="0">
                <a:solidFill>
                  <a:srgbClr val="892337"/>
                </a:solidFill>
              </a:rPr>
              <a:t>Professionelles Erscheinungsbild der Kanzlei </a:t>
            </a:r>
          </a:p>
          <a:p>
            <a:pPr marL="467816" indent="-179930">
              <a:spcAft>
                <a:spcPts val="1200"/>
              </a:spcAft>
              <a:buFont typeface="Symbol" pitchFamily="18" charset="2"/>
              <a:buChar char="-"/>
            </a:pPr>
            <a:r>
              <a:rPr lang="de-DE" sz="1800" dirty="0">
                <a:solidFill>
                  <a:srgbClr val="892337"/>
                </a:solidFill>
              </a:rPr>
              <a:t>Regelmäßige eigene Fortbildung des </a:t>
            </a:r>
            <a:r>
              <a:rPr lang="de-DE" sz="1800" dirty="0" smtClean="0">
                <a:solidFill>
                  <a:srgbClr val="892337"/>
                </a:solidFill>
              </a:rPr>
              <a:t>Steuerberaters</a:t>
            </a:r>
            <a:endParaRPr lang="de-DE" sz="1800" dirty="0">
              <a:solidFill>
                <a:srgbClr val="892337"/>
              </a:solidFill>
            </a:endParaRPr>
          </a:p>
        </p:txBody>
      </p:sp>
    </p:spTree>
    <p:extLst>
      <p:ext uri="{BB962C8B-B14F-4D97-AF65-F5344CB8AC3E}">
        <p14:creationId xmlns:p14="http://schemas.microsoft.com/office/powerpoint/2010/main" val="3489125055"/>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Steuerberatung 2020</a:t>
            </a:r>
            <a:endParaRPr lang="de-DE" dirty="0"/>
          </a:p>
        </p:txBody>
      </p:sp>
      <p:sp>
        <p:nvSpPr>
          <p:cNvPr id="4" name="Rechteck 3"/>
          <p:cNvSpPr/>
          <p:nvPr/>
        </p:nvSpPr>
        <p:spPr bwMode="auto">
          <a:xfrm>
            <a:off x="432250" y="712118"/>
            <a:ext cx="7200000" cy="360000"/>
          </a:xfrm>
          <a:prstGeom prst="rect">
            <a:avLst/>
          </a:prstGeom>
          <a:noFill/>
          <a:ln w="3175">
            <a:noFill/>
            <a:miter lim="800000"/>
            <a:headEnd/>
            <a:tailEnd/>
          </a:ln>
          <a:effectLst/>
        </p:spPr>
        <p:txBody>
          <a:bodyPr wrap="square" lIns="91403" tIns="45703" rIns="91403" bIns="46782" rtlCol="0" anchor="ctr" anchorCtr="0"/>
          <a:lstStyle/>
          <a:p>
            <a:pPr algn="ctr"/>
            <a:r>
              <a:rPr lang="de-DE" b="1" dirty="0" smtClean="0">
                <a:solidFill>
                  <a:srgbClr val="58585A"/>
                </a:solidFill>
              </a:rPr>
              <a:t>Strategische Ausrichtung: Orientierung an sechs Kanzleikandidaten</a:t>
            </a:r>
            <a:endParaRPr lang="de-DE" dirty="0" smtClean="0">
              <a:solidFill>
                <a:srgbClr val="892337"/>
              </a:solidFill>
            </a:endParaRPr>
          </a:p>
        </p:txBody>
      </p:sp>
      <p:grpSp>
        <p:nvGrpSpPr>
          <p:cNvPr id="6" name="Gruppieren 5"/>
          <p:cNvGrpSpPr/>
          <p:nvPr/>
        </p:nvGrpSpPr>
        <p:grpSpPr>
          <a:xfrm>
            <a:off x="431800" y="1089053"/>
            <a:ext cx="7200900" cy="720001"/>
            <a:chOff x="431800" y="1773045"/>
            <a:chExt cx="7200900" cy="720001"/>
          </a:xfrm>
        </p:grpSpPr>
        <p:sp>
          <p:nvSpPr>
            <p:cNvPr id="7" name="Rechteck 4"/>
            <p:cNvSpPr>
              <a:spLocks noChangeArrowheads="1"/>
            </p:cNvSpPr>
            <p:nvPr/>
          </p:nvSpPr>
          <p:spPr bwMode="auto">
            <a:xfrm>
              <a:off x="431800" y="1773045"/>
              <a:ext cx="360045" cy="359727"/>
            </a:xfrm>
            <a:prstGeom prst="rect">
              <a:avLst/>
            </a:prstGeom>
            <a:solidFill>
              <a:srgbClr val="58585A"/>
            </a:solidFill>
            <a:ln w="3175">
              <a:solidFill>
                <a:srgbClr val="58585A"/>
              </a:solidFill>
              <a:miter lim="800000"/>
              <a:headEnd/>
              <a:tailEnd/>
            </a:ln>
          </p:spPr>
          <p:txBody>
            <a:bodyPr bIns="46800" anchor="ctr"/>
            <a:lstStyle/>
            <a:p>
              <a:pPr algn="ctr"/>
              <a:r>
                <a:rPr lang="de-DE" b="1" dirty="0">
                  <a:solidFill>
                    <a:prstClr val="white"/>
                  </a:solidFill>
                </a:rPr>
                <a:t>1.</a:t>
              </a:r>
            </a:p>
          </p:txBody>
        </p:sp>
        <p:sp>
          <p:nvSpPr>
            <p:cNvPr id="8" name="Rechteck 7"/>
            <p:cNvSpPr/>
            <p:nvPr/>
          </p:nvSpPr>
          <p:spPr bwMode="auto">
            <a:xfrm>
              <a:off x="863600" y="1773046"/>
              <a:ext cx="6769100" cy="720000"/>
            </a:xfrm>
            <a:prstGeom prst="rect">
              <a:avLst/>
            </a:prstGeom>
            <a:solidFill>
              <a:schemeClr val="bg1"/>
            </a:solidFill>
            <a:ln w="3175">
              <a:solidFill>
                <a:srgbClr val="004986"/>
              </a:solidFill>
              <a:miter lim="800000"/>
              <a:headEnd/>
              <a:tailEnd/>
            </a:ln>
            <a:effectLst/>
          </p:spPr>
          <p:txBody>
            <a:bodyPr bIns="46800" anchor="ctr"/>
            <a:lstStyle/>
            <a:p>
              <a:pPr>
                <a:defRPr/>
              </a:pPr>
              <a:r>
                <a:rPr lang="de-DE" b="1" dirty="0" smtClean="0">
                  <a:solidFill>
                    <a:srgbClr val="87888A"/>
                  </a:solidFill>
                </a:rPr>
                <a:t>Traditionelle Einzelkanzlei</a:t>
              </a:r>
              <a:endParaRPr lang="de-DE" dirty="0" smtClean="0">
                <a:solidFill>
                  <a:srgbClr val="87888A"/>
                </a:solidFill>
              </a:endParaRPr>
            </a:p>
          </p:txBody>
        </p:sp>
      </p:grpSp>
      <p:grpSp>
        <p:nvGrpSpPr>
          <p:cNvPr id="9" name="Gruppieren 7"/>
          <p:cNvGrpSpPr>
            <a:grpSpLocks/>
          </p:cNvGrpSpPr>
          <p:nvPr/>
        </p:nvGrpSpPr>
        <p:grpSpPr bwMode="auto">
          <a:xfrm>
            <a:off x="431850" y="1881138"/>
            <a:ext cx="7200900" cy="720007"/>
            <a:chOff x="432250" y="1809130"/>
            <a:chExt cx="7200000" cy="720555"/>
          </a:xfrm>
        </p:grpSpPr>
        <p:sp>
          <p:nvSpPr>
            <p:cNvPr id="10" name="Rechteck 4"/>
            <p:cNvSpPr>
              <a:spLocks noChangeArrowheads="1"/>
            </p:cNvSpPr>
            <p:nvPr/>
          </p:nvSpPr>
          <p:spPr bwMode="auto">
            <a:xfrm>
              <a:off x="432250" y="1809130"/>
              <a:ext cx="360000" cy="360000"/>
            </a:xfrm>
            <a:prstGeom prst="rect">
              <a:avLst/>
            </a:prstGeom>
            <a:solidFill>
              <a:srgbClr val="58585A"/>
            </a:solidFill>
            <a:ln w="3175">
              <a:solidFill>
                <a:srgbClr val="58585A"/>
              </a:solidFill>
              <a:miter lim="800000"/>
              <a:headEnd/>
              <a:tailEnd/>
            </a:ln>
          </p:spPr>
          <p:txBody>
            <a:bodyPr bIns="46800" anchor="ctr"/>
            <a:lstStyle/>
            <a:p>
              <a:pPr algn="ctr"/>
              <a:r>
                <a:rPr lang="de-DE" b="1" dirty="0" smtClean="0">
                  <a:solidFill>
                    <a:prstClr val="white"/>
                  </a:solidFill>
                </a:rPr>
                <a:t>2.</a:t>
              </a:r>
              <a:endParaRPr lang="de-DE" b="1" dirty="0">
                <a:solidFill>
                  <a:prstClr val="white"/>
                </a:solidFill>
              </a:endParaRPr>
            </a:p>
          </p:txBody>
        </p:sp>
        <p:sp>
          <p:nvSpPr>
            <p:cNvPr id="11" name="Rechteck 10"/>
            <p:cNvSpPr/>
            <p:nvPr/>
          </p:nvSpPr>
          <p:spPr bwMode="auto">
            <a:xfrm>
              <a:off x="863996" y="1809137"/>
              <a:ext cx="6768254" cy="720548"/>
            </a:xfrm>
            <a:prstGeom prst="rect">
              <a:avLst/>
            </a:prstGeom>
            <a:solidFill>
              <a:schemeClr val="bg1"/>
            </a:solidFill>
            <a:ln w="3175">
              <a:solidFill>
                <a:srgbClr val="004986"/>
              </a:solidFill>
              <a:miter lim="800000"/>
              <a:headEnd/>
              <a:tailEnd/>
            </a:ln>
            <a:effectLst/>
          </p:spPr>
          <p:txBody>
            <a:bodyPr bIns="46800" anchor="ctr"/>
            <a:lstStyle/>
            <a:p>
              <a:r>
                <a:rPr lang="de-DE" b="1" dirty="0" smtClean="0">
                  <a:solidFill>
                    <a:srgbClr val="87888A"/>
                  </a:solidFill>
                </a:rPr>
                <a:t>Fortschrittliche Einzelkanzlei</a:t>
              </a:r>
            </a:p>
          </p:txBody>
        </p:sp>
      </p:grpSp>
      <p:grpSp>
        <p:nvGrpSpPr>
          <p:cNvPr id="12" name="Gruppieren 7"/>
          <p:cNvGrpSpPr>
            <a:grpSpLocks/>
          </p:cNvGrpSpPr>
          <p:nvPr/>
        </p:nvGrpSpPr>
        <p:grpSpPr bwMode="auto">
          <a:xfrm>
            <a:off x="431800" y="2644449"/>
            <a:ext cx="7200900" cy="720007"/>
            <a:chOff x="432250" y="1809130"/>
            <a:chExt cx="7200000" cy="720555"/>
          </a:xfrm>
        </p:grpSpPr>
        <p:sp>
          <p:nvSpPr>
            <p:cNvPr id="13" name="Rechteck 4"/>
            <p:cNvSpPr>
              <a:spLocks noChangeArrowheads="1"/>
            </p:cNvSpPr>
            <p:nvPr/>
          </p:nvSpPr>
          <p:spPr bwMode="auto">
            <a:xfrm>
              <a:off x="432250" y="1809130"/>
              <a:ext cx="360000" cy="360000"/>
            </a:xfrm>
            <a:prstGeom prst="rect">
              <a:avLst/>
            </a:prstGeom>
            <a:solidFill>
              <a:srgbClr val="58585A"/>
            </a:solidFill>
            <a:ln w="3175">
              <a:solidFill>
                <a:srgbClr val="58585A"/>
              </a:solidFill>
              <a:miter lim="800000"/>
              <a:headEnd/>
              <a:tailEnd/>
            </a:ln>
          </p:spPr>
          <p:txBody>
            <a:bodyPr bIns="46800" anchor="ctr"/>
            <a:lstStyle/>
            <a:p>
              <a:pPr algn="ctr"/>
              <a:r>
                <a:rPr lang="de-DE" b="1" dirty="0" smtClean="0">
                  <a:solidFill>
                    <a:prstClr val="white"/>
                  </a:solidFill>
                </a:rPr>
                <a:t>3.</a:t>
              </a:r>
              <a:endParaRPr lang="de-DE" b="1" dirty="0">
                <a:solidFill>
                  <a:prstClr val="white"/>
                </a:solidFill>
              </a:endParaRPr>
            </a:p>
          </p:txBody>
        </p:sp>
        <p:sp>
          <p:nvSpPr>
            <p:cNvPr id="14" name="Rechteck 13"/>
            <p:cNvSpPr/>
            <p:nvPr/>
          </p:nvSpPr>
          <p:spPr bwMode="auto">
            <a:xfrm>
              <a:off x="863996" y="1809137"/>
              <a:ext cx="6768254" cy="720548"/>
            </a:xfrm>
            <a:prstGeom prst="rect">
              <a:avLst/>
            </a:prstGeom>
            <a:solidFill>
              <a:schemeClr val="bg1"/>
            </a:solidFill>
            <a:ln w="3175">
              <a:solidFill>
                <a:srgbClr val="004986"/>
              </a:solidFill>
              <a:miter lim="800000"/>
              <a:headEnd/>
              <a:tailEnd/>
            </a:ln>
            <a:effectLst/>
          </p:spPr>
          <p:txBody>
            <a:bodyPr bIns="46800" anchor="ctr"/>
            <a:lstStyle/>
            <a:p>
              <a:pPr>
                <a:defRPr/>
              </a:pPr>
              <a:r>
                <a:rPr lang="de-DE" b="1" dirty="0" smtClean="0">
                  <a:solidFill>
                    <a:srgbClr val="87888A"/>
                  </a:solidFill>
                </a:rPr>
                <a:t>Sozietät mit klassischer Ausrichtung</a:t>
              </a:r>
              <a:endParaRPr lang="de-DE" dirty="0" smtClean="0">
                <a:solidFill>
                  <a:srgbClr val="87888A"/>
                </a:solidFill>
              </a:endParaRPr>
            </a:p>
          </p:txBody>
        </p:sp>
      </p:grpSp>
      <p:grpSp>
        <p:nvGrpSpPr>
          <p:cNvPr id="15" name="Gruppieren 7"/>
          <p:cNvGrpSpPr>
            <a:grpSpLocks/>
          </p:cNvGrpSpPr>
          <p:nvPr/>
        </p:nvGrpSpPr>
        <p:grpSpPr bwMode="auto">
          <a:xfrm>
            <a:off x="431800" y="3422151"/>
            <a:ext cx="7200900" cy="720007"/>
            <a:chOff x="432250" y="1809130"/>
            <a:chExt cx="7200000" cy="720555"/>
          </a:xfrm>
        </p:grpSpPr>
        <p:sp>
          <p:nvSpPr>
            <p:cNvPr id="16" name="Rechteck 4"/>
            <p:cNvSpPr>
              <a:spLocks noChangeArrowheads="1"/>
            </p:cNvSpPr>
            <p:nvPr/>
          </p:nvSpPr>
          <p:spPr bwMode="auto">
            <a:xfrm>
              <a:off x="432250" y="1809130"/>
              <a:ext cx="360000" cy="360000"/>
            </a:xfrm>
            <a:prstGeom prst="rect">
              <a:avLst/>
            </a:prstGeom>
            <a:solidFill>
              <a:srgbClr val="58585A"/>
            </a:solidFill>
            <a:ln w="3175">
              <a:solidFill>
                <a:srgbClr val="58585A"/>
              </a:solidFill>
              <a:miter lim="800000"/>
              <a:headEnd/>
              <a:tailEnd/>
            </a:ln>
          </p:spPr>
          <p:txBody>
            <a:bodyPr bIns="46800" anchor="ctr"/>
            <a:lstStyle/>
            <a:p>
              <a:pPr algn="ctr"/>
              <a:r>
                <a:rPr lang="de-DE" b="1" dirty="0" smtClean="0">
                  <a:solidFill>
                    <a:prstClr val="white"/>
                  </a:solidFill>
                </a:rPr>
                <a:t>4.</a:t>
              </a:r>
              <a:endParaRPr lang="de-DE" b="1" dirty="0">
                <a:solidFill>
                  <a:prstClr val="white"/>
                </a:solidFill>
              </a:endParaRPr>
            </a:p>
          </p:txBody>
        </p:sp>
        <p:sp>
          <p:nvSpPr>
            <p:cNvPr id="17" name="Rechteck 16"/>
            <p:cNvSpPr/>
            <p:nvPr/>
          </p:nvSpPr>
          <p:spPr bwMode="auto">
            <a:xfrm>
              <a:off x="863996" y="1809137"/>
              <a:ext cx="6768254" cy="720548"/>
            </a:xfrm>
            <a:prstGeom prst="rect">
              <a:avLst/>
            </a:prstGeom>
            <a:solidFill>
              <a:schemeClr val="bg1"/>
            </a:solidFill>
            <a:ln w="3175">
              <a:solidFill>
                <a:srgbClr val="004986"/>
              </a:solidFill>
              <a:miter lim="800000"/>
              <a:headEnd/>
              <a:tailEnd/>
            </a:ln>
            <a:effectLst/>
          </p:spPr>
          <p:txBody>
            <a:bodyPr bIns="46800" anchor="ctr"/>
            <a:lstStyle/>
            <a:p>
              <a:pPr>
                <a:defRPr/>
              </a:pPr>
              <a:r>
                <a:rPr lang="de-DE" b="1" dirty="0" smtClean="0">
                  <a:solidFill>
                    <a:srgbClr val="87888A"/>
                  </a:solidFill>
                </a:rPr>
                <a:t>Sozietät mit spezialisierter Ausrichtung</a:t>
              </a:r>
            </a:p>
          </p:txBody>
        </p:sp>
      </p:grpSp>
      <p:grpSp>
        <p:nvGrpSpPr>
          <p:cNvPr id="18" name="Gruppieren 7"/>
          <p:cNvGrpSpPr>
            <a:grpSpLocks/>
          </p:cNvGrpSpPr>
          <p:nvPr/>
        </p:nvGrpSpPr>
        <p:grpSpPr bwMode="auto">
          <a:xfrm>
            <a:off x="431800" y="4199852"/>
            <a:ext cx="7200900" cy="720007"/>
            <a:chOff x="432250" y="1809130"/>
            <a:chExt cx="7200000" cy="720555"/>
          </a:xfrm>
        </p:grpSpPr>
        <p:sp>
          <p:nvSpPr>
            <p:cNvPr id="19" name="Rechteck 4"/>
            <p:cNvSpPr>
              <a:spLocks noChangeArrowheads="1"/>
            </p:cNvSpPr>
            <p:nvPr/>
          </p:nvSpPr>
          <p:spPr bwMode="auto">
            <a:xfrm>
              <a:off x="432250" y="1809130"/>
              <a:ext cx="360000" cy="360000"/>
            </a:xfrm>
            <a:prstGeom prst="rect">
              <a:avLst/>
            </a:prstGeom>
            <a:solidFill>
              <a:srgbClr val="58585A"/>
            </a:solidFill>
            <a:ln w="3175">
              <a:solidFill>
                <a:srgbClr val="58585A"/>
              </a:solidFill>
              <a:miter lim="800000"/>
              <a:headEnd/>
              <a:tailEnd/>
            </a:ln>
          </p:spPr>
          <p:txBody>
            <a:bodyPr bIns="46800" anchor="ctr"/>
            <a:lstStyle/>
            <a:p>
              <a:pPr algn="ctr"/>
              <a:r>
                <a:rPr lang="de-DE" b="1" dirty="0" smtClean="0">
                  <a:solidFill>
                    <a:prstClr val="white"/>
                  </a:solidFill>
                </a:rPr>
                <a:t>5.</a:t>
              </a:r>
              <a:endParaRPr lang="de-DE" b="1" dirty="0">
                <a:solidFill>
                  <a:prstClr val="white"/>
                </a:solidFill>
              </a:endParaRPr>
            </a:p>
          </p:txBody>
        </p:sp>
        <p:sp>
          <p:nvSpPr>
            <p:cNvPr id="20" name="Rechteck 19"/>
            <p:cNvSpPr/>
            <p:nvPr/>
          </p:nvSpPr>
          <p:spPr bwMode="auto">
            <a:xfrm>
              <a:off x="863996" y="1809137"/>
              <a:ext cx="6768254" cy="720548"/>
            </a:xfrm>
            <a:prstGeom prst="rect">
              <a:avLst/>
            </a:prstGeom>
            <a:solidFill>
              <a:schemeClr val="bg1"/>
            </a:solidFill>
            <a:ln w="3175">
              <a:solidFill>
                <a:srgbClr val="004986"/>
              </a:solidFill>
              <a:miter lim="800000"/>
              <a:headEnd/>
              <a:tailEnd/>
            </a:ln>
            <a:effectLst/>
          </p:spPr>
          <p:txBody>
            <a:bodyPr bIns="46800" anchor="ctr"/>
            <a:lstStyle/>
            <a:p>
              <a:pPr>
                <a:defRPr/>
              </a:pPr>
              <a:r>
                <a:rPr lang="de-DE" sz="1500" b="1" dirty="0">
                  <a:solidFill>
                    <a:srgbClr val="87888A"/>
                  </a:solidFill>
                </a:rPr>
                <a:t>Nationale </a:t>
              </a:r>
              <a:r>
                <a:rPr lang="de-DE" sz="1500" b="1" dirty="0" smtClean="0">
                  <a:solidFill>
                    <a:srgbClr val="87888A"/>
                  </a:solidFill>
                </a:rPr>
                <a:t>Steuerberatungsgesellschaft</a:t>
              </a:r>
              <a:endParaRPr lang="de-DE" sz="1500" b="1" dirty="0">
                <a:solidFill>
                  <a:srgbClr val="87888A"/>
                </a:solidFill>
              </a:endParaRPr>
            </a:p>
          </p:txBody>
        </p:sp>
      </p:grpSp>
      <p:grpSp>
        <p:nvGrpSpPr>
          <p:cNvPr id="21" name="Gruppieren 7"/>
          <p:cNvGrpSpPr>
            <a:grpSpLocks/>
          </p:cNvGrpSpPr>
          <p:nvPr/>
        </p:nvGrpSpPr>
        <p:grpSpPr bwMode="auto">
          <a:xfrm>
            <a:off x="431800" y="4977555"/>
            <a:ext cx="7200900" cy="720007"/>
            <a:chOff x="432250" y="1809130"/>
            <a:chExt cx="7200000" cy="720555"/>
          </a:xfrm>
        </p:grpSpPr>
        <p:sp>
          <p:nvSpPr>
            <p:cNvPr id="22" name="Rechteck 4"/>
            <p:cNvSpPr>
              <a:spLocks noChangeArrowheads="1"/>
            </p:cNvSpPr>
            <p:nvPr/>
          </p:nvSpPr>
          <p:spPr bwMode="auto">
            <a:xfrm>
              <a:off x="432250" y="1809130"/>
              <a:ext cx="360000" cy="360000"/>
            </a:xfrm>
            <a:prstGeom prst="rect">
              <a:avLst/>
            </a:prstGeom>
            <a:solidFill>
              <a:srgbClr val="58585A"/>
            </a:solidFill>
            <a:ln w="3175">
              <a:solidFill>
                <a:srgbClr val="58585A"/>
              </a:solidFill>
              <a:miter lim="800000"/>
              <a:headEnd/>
              <a:tailEnd/>
            </a:ln>
          </p:spPr>
          <p:txBody>
            <a:bodyPr bIns="46800" anchor="ctr"/>
            <a:lstStyle/>
            <a:p>
              <a:pPr algn="ctr"/>
              <a:r>
                <a:rPr lang="de-DE" b="1" dirty="0" smtClean="0">
                  <a:solidFill>
                    <a:prstClr val="white"/>
                  </a:solidFill>
                </a:rPr>
                <a:t>6.</a:t>
              </a:r>
              <a:endParaRPr lang="de-DE" b="1" dirty="0">
                <a:solidFill>
                  <a:prstClr val="white"/>
                </a:solidFill>
              </a:endParaRPr>
            </a:p>
          </p:txBody>
        </p:sp>
        <p:sp>
          <p:nvSpPr>
            <p:cNvPr id="23" name="Rechteck 22"/>
            <p:cNvSpPr/>
            <p:nvPr/>
          </p:nvSpPr>
          <p:spPr bwMode="auto">
            <a:xfrm>
              <a:off x="863996" y="1809137"/>
              <a:ext cx="6768254" cy="720548"/>
            </a:xfrm>
            <a:prstGeom prst="rect">
              <a:avLst/>
            </a:prstGeom>
            <a:solidFill>
              <a:schemeClr val="bg1"/>
            </a:solidFill>
            <a:ln w="3175">
              <a:solidFill>
                <a:srgbClr val="004986"/>
              </a:solidFill>
              <a:miter lim="800000"/>
              <a:headEnd/>
              <a:tailEnd/>
            </a:ln>
            <a:effectLst/>
          </p:spPr>
          <p:txBody>
            <a:bodyPr bIns="46800" anchor="ctr"/>
            <a:lstStyle/>
            <a:p>
              <a:pPr>
                <a:defRPr/>
              </a:pPr>
              <a:r>
                <a:rPr lang="de-DE" sz="1500" b="1" dirty="0">
                  <a:solidFill>
                    <a:srgbClr val="87888A"/>
                  </a:solidFill>
                </a:rPr>
                <a:t>Multi-professionelle </a:t>
              </a:r>
              <a:r>
                <a:rPr lang="de-DE" sz="1500" b="1" dirty="0" smtClean="0">
                  <a:solidFill>
                    <a:srgbClr val="87888A"/>
                  </a:solidFill>
                </a:rPr>
                <a:t>Beratungsgesellschaft</a:t>
              </a:r>
              <a:endParaRPr lang="de-DE" sz="1500" b="1" dirty="0">
                <a:solidFill>
                  <a:srgbClr val="87888A"/>
                </a:solidFill>
              </a:endParaRPr>
            </a:p>
          </p:txBody>
        </p:sp>
      </p:grpSp>
    </p:spTree>
    <p:extLst>
      <p:ext uri="{BB962C8B-B14F-4D97-AF65-F5344CB8AC3E}">
        <p14:creationId xmlns:p14="http://schemas.microsoft.com/office/powerpoint/2010/main" val="27675247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Steuerberatung 2020</a:t>
            </a:r>
            <a:endParaRPr lang="de-DE" dirty="0"/>
          </a:p>
        </p:txBody>
      </p:sp>
      <p:sp>
        <p:nvSpPr>
          <p:cNvPr id="83" name="Rechteck 82"/>
          <p:cNvSpPr/>
          <p:nvPr/>
        </p:nvSpPr>
        <p:spPr bwMode="auto">
          <a:xfrm>
            <a:off x="432250" y="712118"/>
            <a:ext cx="7200000" cy="360000"/>
          </a:xfrm>
          <a:prstGeom prst="rect">
            <a:avLst/>
          </a:prstGeom>
          <a:noFill/>
          <a:ln w="3175">
            <a:noFill/>
            <a:miter lim="800000"/>
            <a:headEnd/>
            <a:tailEnd/>
          </a:ln>
          <a:effectLst/>
        </p:spPr>
        <p:txBody>
          <a:bodyPr wrap="square" lIns="91403" tIns="45703" rIns="91403" bIns="46782" rtlCol="0" anchor="ctr" anchorCtr="0"/>
          <a:lstStyle/>
          <a:p>
            <a:pPr algn="ctr"/>
            <a:r>
              <a:rPr lang="de-DE" b="1" dirty="0" smtClean="0">
                <a:solidFill>
                  <a:srgbClr val="58585A"/>
                </a:solidFill>
              </a:rPr>
              <a:t>Strategische Ausrichtung: Musterentwicklungsweg</a:t>
            </a:r>
            <a:endParaRPr lang="de-DE" dirty="0" smtClean="0">
              <a:solidFill>
                <a:srgbClr val="892337"/>
              </a:solidFill>
            </a:endParaRPr>
          </a:p>
        </p:txBody>
      </p:sp>
      <p:sp>
        <p:nvSpPr>
          <p:cNvPr id="84" name="Rechteck 83"/>
          <p:cNvSpPr/>
          <p:nvPr/>
        </p:nvSpPr>
        <p:spPr bwMode="auto">
          <a:xfrm>
            <a:off x="6408514" y="1615572"/>
            <a:ext cx="360040" cy="3938400"/>
          </a:xfrm>
          <a:prstGeom prst="rect">
            <a:avLst/>
          </a:prstGeom>
          <a:solidFill>
            <a:srgbClr val="EAEAEA"/>
          </a:solidFill>
          <a:ln w="3175">
            <a:noFill/>
            <a:miter lim="800000"/>
            <a:headEnd/>
            <a:tailEnd/>
          </a:ln>
          <a:effectLst/>
        </p:spPr>
        <p:txBody>
          <a:bodyPr wrap="square" lIns="91403" tIns="45703" rIns="91403" bIns="46782" rtlCol="0" anchor="ctr" anchorCtr="0"/>
          <a:lstStyle/>
          <a:p>
            <a:pPr algn="ctr"/>
            <a:endParaRPr lang="de-DE" dirty="0">
              <a:solidFill>
                <a:srgbClr val="892337"/>
              </a:solidFill>
            </a:endParaRPr>
          </a:p>
        </p:txBody>
      </p:sp>
      <p:grpSp>
        <p:nvGrpSpPr>
          <p:cNvPr id="85" name="Gruppieren 84"/>
          <p:cNvGrpSpPr/>
          <p:nvPr/>
        </p:nvGrpSpPr>
        <p:grpSpPr>
          <a:xfrm>
            <a:off x="446367" y="1074545"/>
            <a:ext cx="6180970" cy="349200"/>
            <a:chOff x="446366" y="1074542"/>
            <a:chExt cx="6180970" cy="324000"/>
          </a:xfrm>
        </p:grpSpPr>
        <p:sp>
          <p:nvSpPr>
            <p:cNvPr id="87" name="Richtungspfeil 86"/>
            <p:cNvSpPr/>
            <p:nvPr/>
          </p:nvSpPr>
          <p:spPr bwMode="auto">
            <a:xfrm>
              <a:off x="4791336" y="1074542"/>
              <a:ext cx="1836000" cy="324000"/>
            </a:xfrm>
            <a:prstGeom prst="homePlate">
              <a:avLst>
                <a:gd name="adj" fmla="val 30758"/>
              </a:avLst>
            </a:prstGeom>
            <a:solidFill>
              <a:srgbClr val="BE304B"/>
            </a:solidFill>
            <a:ln w="3175">
              <a:noFill/>
              <a:miter lim="800000"/>
              <a:headEnd/>
              <a:tailEnd/>
            </a:ln>
            <a:effectLst/>
          </p:spPr>
          <p:txBody>
            <a:bodyPr wrap="square" bIns="46800" rtlCol="0" anchor="ctr" anchorCtr="0"/>
            <a:lstStyle/>
            <a:p>
              <a:pPr algn="ctr"/>
              <a:endParaRPr lang="de-DE" dirty="0">
                <a:solidFill>
                  <a:srgbClr val="892337"/>
                </a:solidFill>
              </a:endParaRPr>
            </a:p>
          </p:txBody>
        </p:sp>
        <p:sp>
          <p:nvSpPr>
            <p:cNvPr id="88" name="Richtungspfeil 87"/>
            <p:cNvSpPr/>
            <p:nvPr/>
          </p:nvSpPr>
          <p:spPr bwMode="auto">
            <a:xfrm>
              <a:off x="3082024" y="1074542"/>
              <a:ext cx="1908000" cy="324000"/>
            </a:xfrm>
            <a:prstGeom prst="homePlate">
              <a:avLst>
                <a:gd name="adj" fmla="val 30758"/>
              </a:avLst>
            </a:prstGeom>
            <a:solidFill>
              <a:srgbClr val="A62A42"/>
            </a:solidFill>
            <a:ln w="3175">
              <a:noFill/>
              <a:miter lim="800000"/>
              <a:headEnd/>
              <a:tailEnd/>
            </a:ln>
            <a:effectLst/>
          </p:spPr>
          <p:txBody>
            <a:bodyPr wrap="square" bIns="46800" rtlCol="0" anchor="ctr" anchorCtr="0"/>
            <a:lstStyle/>
            <a:p>
              <a:pPr algn="ctr"/>
              <a:endParaRPr lang="de-DE" dirty="0">
                <a:solidFill>
                  <a:srgbClr val="892337"/>
                </a:solidFill>
              </a:endParaRPr>
            </a:p>
          </p:txBody>
        </p:sp>
        <p:sp>
          <p:nvSpPr>
            <p:cNvPr id="89" name="Richtungspfeil 88"/>
            <p:cNvSpPr/>
            <p:nvPr/>
          </p:nvSpPr>
          <p:spPr bwMode="auto">
            <a:xfrm>
              <a:off x="1511970" y="1074542"/>
              <a:ext cx="1818680" cy="324000"/>
            </a:xfrm>
            <a:prstGeom prst="homePlate">
              <a:avLst>
                <a:gd name="adj" fmla="val 30758"/>
              </a:avLst>
            </a:prstGeom>
            <a:solidFill>
              <a:srgbClr val="892337"/>
            </a:solidFill>
            <a:ln w="3175">
              <a:noFill/>
              <a:miter lim="800000"/>
              <a:headEnd/>
              <a:tailEnd/>
            </a:ln>
            <a:effectLst/>
          </p:spPr>
          <p:txBody>
            <a:bodyPr wrap="square" bIns="46800" rtlCol="0" anchor="ctr" anchorCtr="0"/>
            <a:lstStyle/>
            <a:p>
              <a:pPr algn="ctr"/>
              <a:endParaRPr lang="de-DE" dirty="0">
                <a:solidFill>
                  <a:srgbClr val="892337"/>
                </a:solidFill>
              </a:endParaRPr>
            </a:p>
          </p:txBody>
        </p:sp>
        <p:sp>
          <p:nvSpPr>
            <p:cNvPr id="90" name="Richtungspfeil 89"/>
            <p:cNvSpPr/>
            <p:nvPr/>
          </p:nvSpPr>
          <p:spPr bwMode="auto">
            <a:xfrm>
              <a:off x="446366" y="1074542"/>
              <a:ext cx="1186430" cy="324000"/>
            </a:xfrm>
            <a:prstGeom prst="homePlate">
              <a:avLst>
                <a:gd name="adj" fmla="val 30758"/>
              </a:avLst>
            </a:prstGeom>
            <a:solidFill>
              <a:srgbClr val="58585A"/>
            </a:solidFill>
            <a:ln w="3175">
              <a:noFill/>
              <a:miter lim="800000"/>
              <a:headEnd/>
              <a:tailEnd/>
            </a:ln>
            <a:effectLst/>
          </p:spPr>
          <p:txBody>
            <a:bodyPr wrap="square" bIns="46800" rtlCol="0" anchor="ctr" anchorCtr="0"/>
            <a:lstStyle/>
            <a:p>
              <a:pPr algn="ctr"/>
              <a:endParaRPr lang="de-DE" dirty="0">
                <a:solidFill>
                  <a:srgbClr val="892337"/>
                </a:solidFill>
              </a:endParaRPr>
            </a:p>
          </p:txBody>
        </p:sp>
      </p:grpSp>
      <p:grpSp>
        <p:nvGrpSpPr>
          <p:cNvPr id="91" name="Gruppieren 90"/>
          <p:cNvGrpSpPr/>
          <p:nvPr/>
        </p:nvGrpSpPr>
        <p:grpSpPr>
          <a:xfrm>
            <a:off x="1632136" y="3353103"/>
            <a:ext cx="4884213" cy="1860037"/>
            <a:chOff x="1632133" y="3353102"/>
            <a:chExt cx="4884213" cy="1860037"/>
          </a:xfrm>
        </p:grpSpPr>
        <p:grpSp>
          <p:nvGrpSpPr>
            <p:cNvPr id="92" name="Gruppieren 96"/>
            <p:cNvGrpSpPr/>
            <p:nvPr/>
          </p:nvGrpSpPr>
          <p:grpSpPr>
            <a:xfrm>
              <a:off x="1632133" y="3353102"/>
              <a:ext cx="1584000" cy="1860037"/>
              <a:chOff x="1632133" y="3353102"/>
              <a:chExt cx="1584000" cy="1860037"/>
            </a:xfrm>
          </p:grpSpPr>
          <p:sp>
            <p:nvSpPr>
              <p:cNvPr id="99" name="Rechteck 98"/>
              <p:cNvSpPr/>
              <p:nvPr/>
            </p:nvSpPr>
            <p:spPr bwMode="auto">
              <a:xfrm>
                <a:off x="1632133" y="3353102"/>
                <a:ext cx="1584000" cy="324000"/>
              </a:xfrm>
              <a:prstGeom prst="rect">
                <a:avLst/>
              </a:prstGeom>
              <a:solidFill>
                <a:srgbClr val="C6C7C8"/>
              </a:solidFill>
              <a:ln w="3175">
                <a:noFill/>
                <a:miter lim="800000"/>
                <a:headEnd/>
                <a:tailEnd/>
              </a:ln>
              <a:effectLst/>
            </p:spPr>
            <p:txBody>
              <a:bodyPr wrap="square" bIns="46800" rtlCol="0" anchor="ctr" anchorCtr="0"/>
              <a:lstStyle/>
              <a:p>
                <a:pPr algn="ctr"/>
                <a:endParaRPr lang="de-DE" dirty="0" smtClean="0">
                  <a:solidFill>
                    <a:srgbClr val="892337"/>
                  </a:solidFill>
                </a:endParaRPr>
              </a:p>
            </p:txBody>
          </p:sp>
          <p:sp>
            <p:nvSpPr>
              <p:cNvPr id="100" name="Rechteck 99"/>
              <p:cNvSpPr/>
              <p:nvPr/>
            </p:nvSpPr>
            <p:spPr bwMode="auto">
              <a:xfrm>
                <a:off x="1632133" y="5033139"/>
                <a:ext cx="1584000" cy="180000"/>
              </a:xfrm>
              <a:prstGeom prst="rect">
                <a:avLst/>
              </a:prstGeom>
              <a:solidFill>
                <a:srgbClr val="C6C7C8"/>
              </a:solidFill>
              <a:ln w="3175">
                <a:noFill/>
                <a:miter lim="800000"/>
                <a:headEnd/>
                <a:tailEnd/>
              </a:ln>
              <a:effectLst/>
            </p:spPr>
            <p:txBody>
              <a:bodyPr wrap="square" bIns="46800" rtlCol="0" anchor="ctr" anchorCtr="0"/>
              <a:lstStyle/>
              <a:p>
                <a:pPr algn="ctr"/>
                <a:endParaRPr lang="de-DE" dirty="0" smtClean="0">
                  <a:solidFill>
                    <a:srgbClr val="892337"/>
                  </a:solidFill>
                </a:endParaRPr>
              </a:p>
            </p:txBody>
          </p:sp>
        </p:grpSp>
        <p:grpSp>
          <p:nvGrpSpPr>
            <p:cNvPr id="93" name="Gruppieren 95"/>
            <p:cNvGrpSpPr/>
            <p:nvPr/>
          </p:nvGrpSpPr>
          <p:grpSpPr>
            <a:xfrm>
              <a:off x="3208358" y="3353102"/>
              <a:ext cx="1692000" cy="1860037"/>
              <a:chOff x="1784533" y="3505502"/>
              <a:chExt cx="1584000" cy="1860037"/>
            </a:xfrm>
            <a:solidFill>
              <a:schemeClr val="bg1">
                <a:lumMod val="85000"/>
              </a:schemeClr>
            </a:solidFill>
          </p:grpSpPr>
          <p:sp>
            <p:nvSpPr>
              <p:cNvPr id="97" name="Rechteck 96"/>
              <p:cNvSpPr/>
              <p:nvPr/>
            </p:nvSpPr>
            <p:spPr bwMode="auto">
              <a:xfrm>
                <a:off x="1784533" y="3505502"/>
                <a:ext cx="1584000" cy="324000"/>
              </a:xfrm>
              <a:prstGeom prst="rect">
                <a:avLst/>
              </a:prstGeom>
              <a:grpFill/>
              <a:ln w="3175">
                <a:noFill/>
                <a:miter lim="800000"/>
                <a:headEnd/>
                <a:tailEnd/>
              </a:ln>
              <a:effectLst/>
            </p:spPr>
            <p:txBody>
              <a:bodyPr wrap="square" bIns="46800" rtlCol="0" anchor="ctr" anchorCtr="0"/>
              <a:lstStyle/>
              <a:p>
                <a:pPr algn="ctr"/>
                <a:endParaRPr lang="de-DE" dirty="0" smtClean="0">
                  <a:solidFill>
                    <a:srgbClr val="892337"/>
                  </a:solidFill>
                </a:endParaRPr>
              </a:p>
            </p:txBody>
          </p:sp>
          <p:sp>
            <p:nvSpPr>
              <p:cNvPr id="98" name="Rechteck 97"/>
              <p:cNvSpPr/>
              <p:nvPr/>
            </p:nvSpPr>
            <p:spPr bwMode="auto">
              <a:xfrm>
                <a:off x="1784533" y="5185539"/>
                <a:ext cx="1584000" cy="180000"/>
              </a:xfrm>
              <a:prstGeom prst="rect">
                <a:avLst/>
              </a:prstGeom>
              <a:grpFill/>
              <a:ln w="3175">
                <a:noFill/>
                <a:miter lim="800000"/>
                <a:headEnd/>
                <a:tailEnd/>
              </a:ln>
              <a:effectLst/>
            </p:spPr>
            <p:txBody>
              <a:bodyPr wrap="square" bIns="46800" rtlCol="0" anchor="ctr" anchorCtr="0"/>
              <a:lstStyle/>
              <a:p>
                <a:pPr algn="ctr"/>
                <a:endParaRPr lang="de-DE" dirty="0" smtClean="0">
                  <a:solidFill>
                    <a:srgbClr val="892337"/>
                  </a:solidFill>
                </a:endParaRPr>
              </a:p>
            </p:txBody>
          </p:sp>
        </p:grpSp>
        <p:grpSp>
          <p:nvGrpSpPr>
            <p:cNvPr id="94" name="Gruppieren 97"/>
            <p:cNvGrpSpPr/>
            <p:nvPr/>
          </p:nvGrpSpPr>
          <p:grpSpPr>
            <a:xfrm>
              <a:off x="4896346" y="3353102"/>
              <a:ext cx="1620000" cy="1860037"/>
              <a:chOff x="1784533" y="3505502"/>
              <a:chExt cx="1584000" cy="1860037"/>
            </a:xfrm>
            <a:solidFill>
              <a:srgbClr val="E4E4E4"/>
            </a:solidFill>
          </p:grpSpPr>
          <p:sp>
            <p:nvSpPr>
              <p:cNvPr id="95" name="Rechteck 94"/>
              <p:cNvSpPr/>
              <p:nvPr/>
            </p:nvSpPr>
            <p:spPr bwMode="auto">
              <a:xfrm>
                <a:off x="1784533" y="3505502"/>
                <a:ext cx="1584000" cy="324000"/>
              </a:xfrm>
              <a:prstGeom prst="rect">
                <a:avLst/>
              </a:prstGeom>
              <a:grpFill/>
              <a:ln w="3175">
                <a:noFill/>
                <a:miter lim="800000"/>
                <a:headEnd/>
                <a:tailEnd/>
              </a:ln>
              <a:effectLst/>
            </p:spPr>
            <p:txBody>
              <a:bodyPr wrap="square" bIns="46800" rtlCol="0" anchor="ctr" anchorCtr="0"/>
              <a:lstStyle/>
              <a:p>
                <a:pPr algn="ctr"/>
                <a:endParaRPr lang="de-DE" dirty="0" smtClean="0">
                  <a:solidFill>
                    <a:srgbClr val="892337"/>
                  </a:solidFill>
                </a:endParaRPr>
              </a:p>
            </p:txBody>
          </p:sp>
          <p:sp>
            <p:nvSpPr>
              <p:cNvPr id="96" name="Rechteck 95"/>
              <p:cNvSpPr/>
              <p:nvPr/>
            </p:nvSpPr>
            <p:spPr bwMode="auto">
              <a:xfrm>
                <a:off x="1784533" y="5185539"/>
                <a:ext cx="1584000" cy="180000"/>
              </a:xfrm>
              <a:prstGeom prst="rect">
                <a:avLst/>
              </a:prstGeom>
              <a:grpFill/>
              <a:ln w="3175">
                <a:noFill/>
                <a:miter lim="800000"/>
                <a:headEnd/>
                <a:tailEnd/>
              </a:ln>
              <a:effectLst/>
            </p:spPr>
            <p:txBody>
              <a:bodyPr wrap="square" bIns="46800" rtlCol="0" anchor="ctr" anchorCtr="0"/>
              <a:lstStyle/>
              <a:p>
                <a:pPr algn="ctr"/>
                <a:endParaRPr lang="de-DE" dirty="0" smtClean="0">
                  <a:solidFill>
                    <a:srgbClr val="892337"/>
                  </a:solidFill>
                </a:endParaRPr>
              </a:p>
            </p:txBody>
          </p:sp>
        </p:grpSp>
      </p:grpSp>
      <p:grpSp>
        <p:nvGrpSpPr>
          <p:cNvPr id="101" name="Gruppieren 100"/>
          <p:cNvGrpSpPr/>
          <p:nvPr/>
        </p:nvGrpSpPr>
        <p:grpSpPr>
          <a:xfrm>
            <a:off x="450252" y="1615572"/>
            <a:ext cx="7325966" cy="3939770"/>
            <a:chOff x="450250" y="1615572"/>
            <a:chExt cx="7325966" cy="3939770"/>
          </a:xfrm>
        </p:grpSpPr>
        <p:grpSp>
          <p:nvGrpSpPr>
            <p:cNvPr id="102" name="Gruppieren 22"/>
            <p:cNvGrpSpPr/>
            <p:nvPr/>
          </p:nvGrpSpPr>
          <p:grpSpPr>
            <a:xfrm>
              <a:off x="450250" y="1615572"/>
              <a:ext cx="7325966" cy="349200"/>
              <a:chOff x="446366" y="1074542"/>
              <a:chExt cx="7325966" cy="324000"/>
            </a:xfrm>
          </p:grpSpPr>
          <p:sp>
            <p:nvSpPr>
              <p:cNvPr id="157" name="Richtungspfeil 23"/>
              <p:cNvSpPr/>
              <p:nvPr/>
            </p:nvSpPr>
            <p:spPr bwMode="auto">
              <a:xfrm>
                <a:off x="6080332" y="1074542"/>
                <a:ext cx="1692000" cy="324000"/>
              </a:xfrm>
              <a:prstGeom prst="homePlate">
                <a:avLst>
                  <a:gd name="adj" fmla="val 30758"/>
                </a:avLst>
              </a:prstGeom>
              <a:noFill/>
              <a:ln w="3175">
                <a:noFill/>
                <a:miter lim="800000"/>
                <a:headEnd/>
                <a:tailEnd/>
              </a:ln>
              <a:effectLst/>
            </p:spPr>
            <p:txBody>
              <a:bodyPr wrap="square" bIns="46800" rtlCol="0" anchor="ctr" anchorCtr="0"/>
              <a:lstStyle/>
              <a:p>
                <a:pPr algn="ctr"/>
                <a:endParaRPr lang="de-DE" dirty="0">
                  <a:solidFill>
                    <a:srgbClr val="892337"/>
                  </a:solidFill>
                </a:endParaRPr>
              </a:p>
            </p:txBody>
          </p:sp>
          <p:sp>
            <p:nvSpPr>
              <p:cNvPr id="158" name="Richtungspfeil 24"/>
              <p:cNvSpPr/>
              <p:nvPr/>
            </p:nvSpPr>
            <p:spPr bwMode="auto">
              <a:xfrm>
                <a:off x="4791336" y="1074542"/>
                <a:ext cx="1836000" cy="324000"/>
              </a:xfrm>
              <a:prstGeom prst="homePlate">
                <a:avLst>
                  <a:gd name="adj" fmla="val 30758"/>
                </a:avLst>
              </a:prstGeom>
              <a:solidFill>
                <a:schemeClr val="bg1">
                  <a:lumMod val="85000"/>
                </a:schemeClr>
              </a:solidFill>
              <a:ln w="3175">
                <a:noFill/>
                <a:miter lim="800000"/>
                <a:headEnd/>
                <a:tailEnd/>
              </a:ln>
              <a:effectLst/>
            </p:spPr>
            <p:txBody>
              <a:bodyPr wrap="square" bIns="46800" rtlCol="0" anchor="ctr" anchorCtr="0"/>
              <a:lstStyle/>
              <a:p>
                <a:pPr algn="ctr"/>
                <a:endParaRPr lang="de-DE" dirty="0">
                  <a:solidFill>
                    <a:srgbClr val="892337"/>
                  </a:solidFill>
                </a:endParaRPr>
              </a:p>
            </p:txBody>
          </p:sp>
          <p:sp>
            <p:nvSpPr>
              <p:cNvPr id="159" name="Richtungspfeil 25"/>
              <p:cNvSpPr/>
              <p:nvPr/>
            </p:nvSpPr>
            <p:spPr bwMode="auto">
              <a:xfrm>
                <a:off x="3082024" y="1074542"/>
                <a:ext cx="1908000" cy="324000"/>
              </a:xfrm>
              <a:prstGeom prst="homePlate">
                <a:avLst>
                  <a:gd name="adj" fmla="val 30758"/>
                </a:avLst>
              </a:prstGeom>
              <a:solidFill>
                <a:schemeClr val="bg1">
                  <a:lumMod val="85000"/>
                </a:schemeClr>
              </a:solidFill>
              <a:ln w="3175">
                <a:noFill/>
                <a:miter lim="800000"/>
                <a:headEnd/>
                <a:tailEnd/>
              </a:ln>
              <a:effectLst/>
            </p:spPr>
            <p:txBody>
              <a:bodyPr wrap="square" bIns="46800" rtlCol="0" anchor="ctr" anchorCtr="0"/>
              <a:lstStyle/>
              <a:p>
                <a:pPr algn="ctr"/>
                <a:endParaRPr lang="de-DE" dirty="0">
                  <a:solidFill>
                    <a:srgbClr val="892337"/>
                  </a:solidFill>
                </a:endParaRPr>
              </a:p>
            </p:txBody>
          </p:sp>
          <p:sp>
            <p:nvSpPr>
              <p:cNvPr id="160" name="Richtungspfeil 26"/>
              <p:cNvSpPr/>
              <p:nvPr/>
            </p:nvSpPr>
            <p:spPr bwMode="auto">
              <a:xfrm>
                <a:off x="1626133" y="1074542"/>
                <a:ext cx="1704517" cy="324000"/>
              </a:xfrm>
              <a:prstGeom prst="homePlate">
                <a:avLst>
                  <a:gd name="adj" fmla="val 30758"/>
                </a:avLst>
              </a:prstGeom>
              <a:solidFill>
                <a:srgbClr val="C6C7C8"/>
              </a:solidFill>
              <a:ln w="3175">
                <a:noFill/>
                <a:miter lim="800000"/>
                <a:headEnd/>
                <a:tailEnd/>
              </a:ln>
              <a:effectLst/>
            </p:spPr>
            <p:txBody>
              <a:bodyPr wrap="square" bIns="46800" rtlCol="0" anchor="ctr" anchorCtr="0"/>
              <a:lstStyle/>
              <a:p>
                <a:pPr algn="ctr"/>
                <a:endParaRPr lang="de-DE" dirty="0">
                  <a:solidFill>
                    <a:srgbClr val="892337"/>
                  </a:solidFill>
                </a:endParaRPr>
              </a:p>
            </p:txBody>
          </p:sp>
          <p:sp>
            <p:nvSpPr>
              <p:cNvPr id="161" name="Richtungspfeil 27"/>
              <p:cNvSpPr/>
              <p:nvPr/>
            </p:nvSpPr>
            <p:spPr bwMode="auto">
              <a:xfrm>
                <a:off x="446366" y="1074542"/>
                <a:ext cx="1186430" cy="324000"/>
              </a:xfrm>
              <a:prstGeom prst="homePlate">
                <a:avLst>
                  <a:gd name="adj" fmla="val 30758"/>
                </a:avLst>
              </a:prstGeom>
              <a:noFill/>
              <a:ln w="3175">
                <a:noFill/>
                <a:miter lim="800000"/>
                <a:headEnd/>
                <a:tailEnd/>
              </a:ln>
              <a:effectLst/>
            </p:spPr>
            <p:txBody>
              <a:bodyPr wrap="square" bIns="46800" rtlCol="0" anchor="ctr" anchorCtr="0"/>
              <a:lstStyle/>
              <a:p>
                <a:pPr algn="ctr"/>
                <a:endParaRPr lang="de-DE" dirty="0">
                  <a:solidFill>
                    <a:srgbClr val="892337"/>
                  </a:solidFill>
                </a:endParaRPr>
              </a:p>
            </p:txBody>
          </p:sp>
        </p:grpSp>
        <p:grpSp>
          <p:nvGrpSpPr>
            <p:cNvPr id="103" name="Gruppieren 28"/>
            <p:cNvGrpSpPr/>
            <p:nvPr/>
          </p:nvGrpSpPr>
          <p:grpSpPr>
            <a:xfrm>
              <a:off x="450250" y="1967415"/>
              <a:ext cx="7325966" cy="349200"/>
              <a:chOff x="446366" y="1074542"/>
              <a:chExt cx="7325966" cy="324000"/>
            </a:xfrm>
          </p:grpSpPr>
          <p:sp>
            <p:nvSpPr>
              <p:cNvPr id="152" name="Richtungspfeil 29"/>
              <p:cNvSpPr/>
              <p:nvPr/>
            </p:nvSpPr>
            <p:spPr bwMode="auto">
              <a:xfrm>
                <a:off x="6080332" y="1074542"/>
                <a:ext cx="1692000" cy="324000"/>
              </a:xfrm>
              <a:prstGeom prst="homePlate">
                <a:avLst>
                  <a:gd name="adj" fmla="val 30758"/>
                </a:avLst>
              </a:prstGeom>
              <a:noFill/>
              <a:ln w="3175">
                <a:noFill/>
                <a:miter lim="800000"/>
                <a:headEnd/>
                <a:tailEnd/>
              </a:ln>
              <a:effectLst/>
            </p:spPr>
            <p:txBody>
              <a:bodyPr wrap="square" bIns="46800" rtlCol="0" anchor="ctr" anchorCtr="0"/>
              <a:lstStyle/>
              <a:p>
                <a:pPr algn="ctr"/>
                <a:endParaRPr lang="de-DE" dirty="0">
                  <a:solidFill>
                    <a:srgbClr val="892337"/>
                  </a:solidFill>
                </a:endParaRPr>
              </a:p>
            </p:txBody>
          </p:sp>
          <p:sp>
            <p:nvSpPr>
              <p:cNvPr id="153" name="Richtungspfeil 30"/>
              <p:cNvSpPr/>
              <p:nvPr/>
            </p:nvSpPr>
            <p:spPr bwMode="auto">
              <a:xfrm>
                <a:off x="4791336" y="1074542"/>
                <a:ext cx="1836000" cy="324000"/>
              </a:xfrm>
              <a:prstGeom prst="homePlate">
                <a:avLst>
                  <a:gd name="adj" fmla="val 30758"/>
                </a:avLst>
              </a:prstGeom>
              <a:solidFill>
                <a:srgbClr val="E4E4E4"/>
              </a:solidFill>
              <a:ln w="3175">
                <a:noFill/>
                <a:miter lim="800000"/>
                <a:headEnd/>
                <a:tailEnd/>
              </a:ln>
              <a:effectLst/>
            </p:spPr>
            <p:txBody>
              <a:bodyPr wrap="square" bIns="46800" rtlCol="0" anchor="ctr" anchorCtr="0"/>
              <a:lstStyle/>
              <a:p>
                <a:pPr algn="ctr"/>
                <a:endParaRPr lang="de-DE" dirty="0">
                  <a:solidFill>
                    <a:srgbClr val="892337"/>
                  </a:solidFill>
                </a:endParaRPr>
              </a:p>
            </p:txBody>
          </p:sp>
          <p:sp>
            <p:nvSpPr>
              <p:cNvPr id="154" name="Richtungspfeil 153"/>
              <p:cNvSpPr/>
              <p:nvPr/>
            </p:nvSpPr>
            <p:spPr bwMode="auto">
              <a:xfrm>
                <a:off x="3082024" y="1074542"/>
                <a:ext cx="1908000" cy="324000"/>
              </a:xfrm>
              <a:prstGeom prst="homePlate">
                <a:avLst>
                  <a:gd name="adj" fmla="val 30758"/>
                </a:avLst>
              </a:prstGeom>
              <a:solidFill>
                <a:schemeClr val="bg1">
                  <a:lumMod val="85000"/>
                </a:schemeClr>
              </a:solidFill>
              <a:ln w="3175">
                <a:noFill/>
                <a:miter lim="800000"/>
                <a:headEnd/>
                <a:tailEnd/>
              </a:ln>
              <a:effectLst/>
            </p:spPr>
            <p:txBody>
              <a:bodyPr wrap="square" bIns="46800" rtlCol="0" anchor="ctr" anchorCtr="0"/>
              <a:lstStyle/>
              <a:p>
                <a:pPr algn="ctr"/>
                <a:endParaRPr lang="de-DE" dirty="0">
                  <a:solidFill>
                    <a:srgbClr val="892337"/>
                  </a:solidFill>
                </a:endParaRPr>
              </a:p>
            </p:txBody>
          </p:sp>
          <p:sp>
            <p:nvSpPr>
              <p:cNvPr id="155" name="Richtungspfeil 154"/>
              <p:cNvSpPr/>
              <p:nvPr/>
            </p:nvSpPr>
            <p:spPr bwMode="auto">
              <a:xfrm>
                <a:off x="1626133" y="1074542"/>
                <a:ext cx="1704517" cy="324000"/>
              </a:xfrm>
              <a:prstGeom prst="homePlate">
                <a:avLst>
                  <a:gd name="adj" fmla="val 30758"/>
                </a:avLst>
              </a:prstGeom>
              <a:solidFill>
                <a:srgbClr val="C6C7C8"/>
              </a:solidFill>
              <a:ln w="3175">
                <a:noFill/>
                <a:miter lim="800000"/>
                <a:headEnd/>
                <a:tailEnd/>
              </a:ln>
              <a:effectLst/>
            </p:spPr>
            <p:txBody>
              <a:bodyPr wrap="square" bIns="46800" rtlCol="0" anchor="ctr" anchorCtr="0"/>
              <a:lstStyle/>
              <a:p>
                <a:pPr algn="ctr"/>
                <a:endParaRPr lang="de-DE" dirty="0">
                  <a:solidFill>
                    <a:srgbClr val="892337"/>
                  </a:solidFill>
                </a:endParaRPr>
              </a:p>
            </p:txBody>
          </p:sp>
          <p:sp>
            <p:nvSpPr>
              <p:cNvPr id="156" name="Richtungspfeil 155"/>
              <p:cNvSpPr/>
              <p:nvPr/>
            </p:nvSpPr>
            <p:spPr bwMode="auto">
              <a:xfrm>
                <a:off x="446366" y="1074542"/>
                <a:ext cx="1186430" cy="324000"/>
              </a:xfrm>
              <a:prstGeom prst="homePlate">
                <a:avLst>
                  <a:gd name="adj" fmla="val 30758"/>
                </a:avLst>
              </a:prstGeom>
              <a:noFill/>
              <a:ln w="3175">
                <a:noFill/>
                <a:miter lim="800000"/>
                <a:headEnd/>
                <a:tailEnd/>
              </a:ln>
              <a:effectLst/>
            </p:spPr>
            <p:txBody>
              <a:bodyPr wrap="square" bIns="46800" rtlCol="0" anchor="ctr" anchorCtr="0"/>
              <a:lstStyle/>
              <a:p>
                <a:pPr algn="ctr"/>
                <a:endParaRPr lang="de-DE" dirty="0">
                  <a:solidFill>
                    <a:srgbClr val="892337"/>
                  </a:solidFill>
                </a:endParaRPr>
              </a:p>
            </p:txBody>
          </p:sp>
        </p:grpSp>
        <p:grpSp>
          <p:nvGrpSpPr>
            <p:cNvPr id="104" name="Gruppieren 34"/>
            <p:cNvGrpSpPr/>
            <p:nvPr/>
          </p:nvGrpSpPr>
          <p:grpSpPr>
            <a:xfrm>
              <a:off x="450250" y="2311307"/>
              <a:ext cx="7325966" cy="349200"/>
              <a:chOff x="446366" y="1074542"/>
              <a:chExt cx="7325966" cy="324000"/>
            </a:xfrm>
          </p:grpSpPr>
          <p:sp>
            <p:nvSpPr>
              <p:cNvPr id="147" name="Richtungspfeil 146"/>
              <p:cNvSpPr/>
              <p:nvPr/>
            </p:nvSpPr>
            <p:spPr bwMode="auto">
              <a:xfrm>
                <a:off x="6080332" y="1074542"/>
                <a:ext cx="1692000" cy="324000"/>
              </a:xfrm>
              <a:prstGeom prst="homePlate">
                <a:avLst>
                  <a:gd name="adj" fmla="val 30758"/>
                </a:avLst>
              </a:prstGeom>
              <a:noFill/>
              <a:ln w="3175">
                <a:noFill/>
                <a:miter lim="800000"/>
                <a:headEnd/>
                <a:tailEnd/>
              </a:ln>
              <a:effectLst/>
            </p:spPr>
            <p:txBody>
              <a:bodyPr wrap="square" bIns="46800" rtlCol="0" anchor="ctr" anchorCtr="0"/>
              <a:lstStyle/>
              <a:p>
                <a:pPr algn="ctr"/>
                <a:endParaRPr lang="de-DE" dirty="0">
                  <a:solidFill>
                    <a:srgbClr val="892337"/>
                  </a:solidFill>
                </a:endParaRPr>
              </a:p>
            </p:txBody>
          </p:sp>
          <p:sp>
            <p:nvSpPr>
              <p:cNvPr id="148" name="Richtungspfeil 147"/>
              <p:cNvSpPr/>
              <p:nvPr/>
            </p:nvSpPr>
            <p:spPr bwMode="auto">
              <a:xfrm>
                <a:off x="4791336" y="1074542"/>
                <a:ext cx="1836000" cy="324000"/>
              </a:xfrm>
              <a:prstGeom prst="homePlate">
                <a:avLst>
                  <a:gd name="adj" fmla="val 30758"/>
                </a:avLst>
              </a:prstGeom>
              <a:solidFill>
                <a:srgbClr val="E4E4E4"/>
              </a:solidFill>
              <a:ln w="3175">
                <a:noFill/>
                <a:miter lim="800000"/>
                <a:headEnd/>
                <a:tailEnd/>
              </a:ln>
              <a:effectLst/>
            </p:spPr>
            <p:txBody>
              <a:bodyPr wrap="square" bIns="46800" rtlCol="0" anchor="ctr" anchorCtr="0"/>
              <a:lstStyle/>
              <a:p>
                <a:pPr algn="ctr"/>
                <a:endParaRPr lang="de-DE" dirty="0">
                  <a:solidFill>
                    <a:srgbClr val="892337"/>
                  </a:solidFill>
                </a:endParaRPr>
              </a:p>
            </p:txBody>
          </p:sp>
          <p:sp>
            <p:nvSpPr>
              <p:cNvPr id="149" name="Richtungspfeil 148"/>
              <p:cNvSpPr/>
              <p:nvPr/>
            </p:nvSpPr>
            <p:spPr bwMode="auto">
              <a:xfrm>
                <a:off x="3082024" y="1074542"/>
                <a:ext cx="1908000" cy="324000"/>
              </a:xfrm>
              <a:prstGeom prst="homePlate">
                <a:avLst>
                  <a:gd name="adj" fmla="val 30758"/>
                </a:avLst>
              </a:prstGeom>
              <a:solidFill>
                <a:schemeClr val="bg1">
                  <a:lumMod val="85000"/>
                </a:schemeClr>
              </a:solidFill>
              <a:ln w="3175">
                <a:noFill/>
                <a:miter lim="800000"/>
                <a:headEnd/>
                <a:tailEnd/>
              </a:ln>
              <a:effectLst/>
            </p:spPr>
            <p:txBody>
              <a:bodyPr wrap="square" bIns="46800" rtlCol="0" anchor="ctr" anchorCtr="0"/>
              <a:lstStyle/>
              <a:p>
                <a:pPr algn="ctr"/>
                <a:endParaRPr lang="de-DE" dirty="0">
                  <a:solidFill>
                    <a:srgbClr val="892337"/>
                  </a:solidFill>
                </a:endParaRPr>
              </a:p>
            </p:txBody>
          </p:sp>
          <p:sp>
            <p:nvSpPr>
              <p:cNvPr id="150" name="Richtungspfeil 149"/>
              <p:cNvSpPr/>
              <p:nvPr/>
            </p:nvSpPr>
            <p:spPr bwMode="auto">
              <a:xfrm>
                <a:off x="1626133" y="1074542"/>
                <a:ext cx="1704517" cy="324000"/>
              </a:xfrm>
              <a:prstGeom prst="homePlate">
                <a:avLst>
                  <a:gd name="adj" fmla="val 30758"/>
                </a:avLst>
              </a:prstGeom>
              <a:solidFill>
                <a:srgbClr val="C6C7C8"/>
              </a:solidFill>
              <a:ln w="3175">
                <a:noFill/>
                <a:miter lim="800000"/>
                <a:headEnd/>
                <a:tailEnd/>
              </a:ln>
              <a:effectLst/>
            </p:spPr>
            <p:txBody>
              <a:bodyPr wrap="square" bIns="46800" rtlCol="0" anchor="ctr" anchorCtr="0"/>
              <a:lstStyle/>
              <a:p>
                <a:pPr algn="ctr"/>
                <a:endParaRPr lang="de-DE" dirty="0">
                  <a:solidFill>
                    <a:srgbClr val="892337"/>
                  </a:solidFill>
                </a:endParaRPr>
              </a:p>
            </p:txBody>
          </p:sp>
          <p:sp>
            <p:nvSpPr>
              <p:cNvPr id="151" name="Richtungspfeil 150"/>
              <p:cNvSpPr/>
              <p:nvPr/>
            </p:nvSpPr>
            <p:spPr bwMode="auto">
              <a:xfrm>
                <a:off x="446366" y="1074542"/>
                <a:ext cx="1186430" cy="324000"/>
              </a:xfrm>
              <a:prstGeom prst="homePlate">
                <a:avLst>
                  <a:gd name="adj" fmla="val 30758"/>
                </a:avLst>
              </a:prstGeom>
              <a:noFill/>
              <a:ln w="3175">
                <a:noFill/>
                <a:miter lim="800000"/>
                <a:headEnd/>
                <a:tailEnd/>
              </a:ln>
              <a:effectLst/>
            </p:spPr>
            <p:txBody>
              <a:bodyPr wrap="square" bIns="46800" rtlCol="0" anchor="ctr" anchorCtr="0"/>
              <a:lstStyle/>
              <a:p>
                <a:pPr algn="ctr"/>
                <a:endParaRPr lang="de-DE" dirty="0">
                  <a:solidFill>
                    <a:srgbClr val="892337"/>
                  </a:solidFill>
                </a:endParaRPr>
              </a:p>
            </p:txBody>
          </p:sp>
        </p:grpSp>
        <p:grpSp>
          <p:nvGrpSpPr>
            <p:cNvPr id="105" name="Gruppieren 40"/>
            <p:cNvGrpSpPr/>
            <p:nvPr/>
          </p:nvGrpSpPr>
          <p:grpSpPr>
            <a:xfrm>
              <a:off x="450250" y="3017364"/>
              <a:ext cx="7325966" cy="349200"/>
              <a:chOff x="446366" y="1074542"/>
              <a:chExt cx="7325966" cy="324000"/>
            </a:xfrm>
          </p:grpSpPr>
          <p:sp>
            <p:nvSpPr>
              <p:cNvPr id="142" name="Richtungspfeil 141"/>
              <p:cNvSpPr/>
              <p:nvPr/>
            </p:nvSpPr>
            <p:spPr bwMode="auto">
              <a:xfrm>
                <a:off x="6080332" y="1074542"/>
                <a:ext cx="1692000" cy="324000"/>
              </a:xfrm>
              <a:prstGeom prst="homePlate">
                <a:avLst>
                  <a:gd name="adj" fmla="val 30758"/>
                </a:avLst>
              </a:prstGeom>
              <a:noFill/>
              <a:ln w="3175">
                <a:noFill/>
                <a:miter lim="800000"/>
                <a:headEnd/>
                <a:tailEnd/>
              </a:ln>
              <a:effectLst/>
            </p:spPr>
            <p:txBody>
              <a:bodyPr wrap="square" bIns="46800" rtlCol="0" anchor="ctr" anchorCtr="0"/>
              <a:lstStyle/>
              <a:p>
                <a:pPr algn="ctr"/>
                <a:endParaRPr lang="de-DE" dirty="0">
                  <a:solidFill>
                    <a:srgbClr val="892337"/>
                  </a:solidFill>
                </a:endParaRPr>
              </a:p>
            </p:txBody>
          </p:sp>
          <p:sp>
            <p:nvSpPr>
              <p:cNvPr id="143" name="Richtungspfeil 142"/>
              <p:cNvSpPr/>
              <p:nvPr/>
            </p:nvSpPr>
            <p:spPr bwMode="auto">
              <a:xfrm>
                <a:off x="4791336" y="1074542"/>
                <a:ext cx="1836000" cy="324000"/>
              </a:xfrm>
              <a:prstGeom prst="homePlate">
                <a:avLst>
                  <a:gd name="adj" fmla="val 30758"/>
                </a:avLst>
              </a:prstGeom>
              <a:solidFill>
                <a:srgbClr val="E4E4E4"/>
              </a:solidFill>
              <a:ln w="3175">
                <a:noFill/>
                <a:miter lim="800000"/>
                <a:headEnd/>
                <a:tailEnd/>
              </a:ln>
              <a:effectLst/>
            </p:spPr>
            <p:txBody>
              <a:bodyPr wrap="square" bIns="46800" rtlCol="0" anchor="ctr" anchorCtr="0"/>
              <a:lstStyle/>
              <a:p>
                <a:pPr algn="ctr"/>
                <a:endParaRPr lang="de-DE" dirty="0">
                  <a:solidFill>
                    <a:srgbClr val="892337"/>
                  </a:solidFill>
                </a:endParaRPr>
              </a:p>
            </p:txBody>
          </p:sp>
          <p:sp>
            <p:nvSpPr>
              <p:cNvPr id="144" name="Richtungspfeil 143"/>
              <p:cNvSpPr/>
              <p:nvPr/>
            </p:nvSpPr>
            <p:spPr bwMode="auto">
              <a:xfrm>
                <a:off x="3082024" y="1074542"/>
                <a:ext cx="1908000" cy="324000"/>
              </a:xfrm>
              <a:prstGeom prst="homePlate">
                <a:avLst>
                  <a:gd name="adj" fmla="val 30758"/>
                </a:avLst>
              </a:prstGeom>
              <a:solidFill>
                <a:schemeClr val="bg1">
                  <a:lumMod val="85000"/>
                </a:schemeClr>
              </a:solidFill>
              <a:ln w="3175">
                <a:noFill/>
                <a:miter lim="800000"/>
                <a:headEnd/>
                <a:tailEnd/>
              </a:ln>
              <a:effectLst/>
            </p:spPr>
            <p:txBody>
              <a:bodyPr wrap="square" bIns="46800" rtlCol="0" anchor="ctr" anchorCtr="0"/>
              <a:lstStyle/>
              <a:p>
                <a:pPr algn="ctr"/>
                <a:endParaRPr lang="de-DE" dirty="0">
                  <a:solidFill>
                    <a:srgbClr val="892337"/>
                  </a:solidFill>
                </a:endParaRPr>
              </a:p>
            </p:txBody>
          </p:sp>
          <p:sp>
            <p:nvSpPr>
              <p:cNvPr id="145" name="Richtungspfeil 144"/>
              <p:cNvSpPr/>
              <p:nvPr/>
            </p:nvSpPr>
            <p:spPr bwMode="auto">
              <a:xfrm>
                <a:off x="1626133" y="1074542"/>
                <a:ext cx="1704517" cy="324000"/>
              </a:xfrm>
              <a:prstGeom prst="homePlate">
                <a:avLst>
                  <a:gd name="adj" fmla="val 30758"/>
                </a:avLst>
              </a:prstGeom>
              <a:solidFill>
                <a:srgbClr val="C6C7C8"/>
              </a:solidFill>
              <a:ln w="3175">
                <a:noFill/>
                <a:miter lim="800000"/>
                <a:headEnd/>
                <a:tailEnd/>
              </a:ln>
              <a:effectLst/>
            </p:spPr>
            <p:txBody>
              <a:bodyPr wrap="square" bIns="46800" rtlCol="0" anchor="ctr" anchorCtr="0"/>
              <a:lstStyle/>
              <a:p>
                <a:pPr algn="ctr"/>
                <a:endParaRPr lang="de-DE" dirty="0">
                  <a:solidFill>
                    <a:srgbClr val="892337"/>
                  </a:solidFill>
                </a:endParaRPr>
              </a:p>
            </p:txBody>
          </p:sp>
          <p:sp>
            <p:nvSpPr>
              <p:cNvPr id="146" name="Richtungspfeil 145"/>
              <p:cNvSpPr/>
              <p:nvPr/>
            </p:nvSpPr>
            <p:spPr bwMode="auto">
              <a:xfrm>
                <a:off x="446366" y="1074542"/>
                <a:ext cx="1186430" cy="324000"/>
              </a:xfrm>
              <a:prstGeom prst="homePlate">
                <a:avLst>
                  <a:gd name="adj" fmla="val 30758"/>
                </a:avLst>
              </a:prstGeom>
              <a:noFill/>
              <a:ln w="3175">
                <a:noFill/>
                <a:miter lim="800000"/>
                <a:headEnd/>
                <a:tailEnd/>
              </a:ln>
              <a:effectLst/>
            </p:spPr>
            <p:txBody>
              <a:bodyPr wrap="square" bIns="46800" rtlCol="0" anchor="ctr" anchorCtr="0"/>
              <a:lstStyle/>
              <a:p>
                <a:pPr algn="ctr"/>
                <a:endParaRPr lang="de-DE" dirty="0">
                  <a:solidFill>
                    <a:srgbClr val="892337"/>
                  </a:solidFill>
                </a:endParaRPr>
              </a:p>
            </p:txBody>
          </p:sp>
        </p:grpSp>
        <p:grpSp>
          <p:nvGrpSpPr>
            <p:cNvPr id="106" name="Gruppieren 46"/>
            <p:cNvGrpSpPr/>
            <p:nvPr/>
          </p:nvGrpSpPr>
          <p:grpSpPr>
            <a:xfrm>
              <a:off x="450250" y="3659925"/>
              <a:ext cx="7325966" cy="349200"/>
              <a:chOff x="446366" y="1074542"/>
              <a:chExt cx="7325966" cy="324000"/>
            </a:xfrm>
          </p:grpSpPr>
          <p:sp>
            <p:nvSpPr>
              <p:cNvPr id="137" name="Richtungspfeil 136"/>
              <p:cNvSpPr/>
              <p:nvPr/>
            </p:nvSpPr>
            <p:spPr bwMode="auto">
              <a:xfrm>
                <a:off x="6080332" y="1074542"/>
                <a:ext cx="1692000" cy="324000"/>
              </a:xfrm>
              <a:prstGeom prst="homePlate">
                <a:avLst>
                  <a:gd name="adj" fmla="val 30758"/>
                </a:avLst>
              </a:prstGeom>
              <a:noFill/>
              <a:ln w="3175">
                <a:noFill/>
                <a:miter lim="800000"/>
                <a:headEnd/>
                <a:tailEnd/>
              </a:ln>
              <a:effectLst/>
            </p:spPr>
            <p:txBody>
              <a:bodyPr wrap="square" bIns="46800" rtlCol="0" anchor="ctr" anchorCtr="0"/>
              <a:lstStyle/>
              <a:p>
                <a:pPr algn="ctr"/>
                <a:endParaRPr lang="de-DE" dirty="0">
                  <a:solidFill>
                    <a:srgbClr val="892337"/>
                  </a:solidFill>
                </a:endParaRPr>
              </a:p>
            </p:txBody>
          </p:sp>
          <p:sp>
            <p:nvSpPr>
              <p:cNvPr id="138" name="Richtungspfeil 137"/>
              <p:cNvSpPr/>
              <p:nvPr/>
            </p:nvSpPr>
            <p:spPr bwMode="auto">
              <a:xfrm>
                <a:off x="4791336" y="1074542"/>
                <a:ext cx="1836000" cy="324000"/>
              </a:xfrm>
              <a:prstGeom prst="homePlate">
                <a:avLst>
                  <a:gd name="adj" fmla="val 30758"/>
                </a:avLst>
              </a:prstGeom>
              <a:solidFill>
                <a:srgbClr val="E4E4E4"/>
              </a:solidFill>
              <a:ln w="3175">
                <a:noFill/>
                <a:miter lim="800000"/>
                <a:headEnd/>
                <a:tailEnd/>
              </a:ln>
              <a:effectLst/>
            </p:spPr>
            <p:txBody>
              <a:bodyPr wrap="square" bIns="46800" rtlCol="0" anchor="ctr" anchorCtr="0"/>
              <a:lstStyle/>
              <a:p>
                <a:pPr algn="ctr"/>
                <a:endParaRPr lang="de-DE" dirty="0">
                  <a:solidFill>
                    <a:srgbClr val="892337"/>
                  </a:solidFill>
                </a:endParaRPr>
              </a:p>
            </p:txBody>
          </p:sp>
          <p:sp>
            <p:nvSpPr>
              <p:cNvPr id="139" name="Richtungspfeil 138"/>
              <p:cNvSpPr/>
              <p:nvPr/>
            </p:nvSpPr>
            <p:spPr bwMode="auto">
              <a:xfrm>
                <a:off x="3082024" y="1074542"/>
                <a:ext cx="1908000" cy="324000"/>
              </a:xfrm>
              <a:prstGeom prst="homePlate">
                <a:avLst>
                  <a:gd name="adj" fmla="val 30758"/>
                </a:avLst>
              </a:prstGeom>
              <a:solidFill>
                <a:schemeClr val="bg1">
                  <a:lumMod val="85000"/>
                </a:schemeClr>
              </a:solidFill>
              <a:ln w="3175">
                <a:noFill/>
                <a:miter lim="800000"/>
                <a:headEnd/>
                <a:tailEnd/>
              </a:ln>
              <a:effectLst/>
            </p:spPr>
            <p:txBody>
              <a:bodyPr wrap="square" bIns="46800" rtlCol="0" anchor="ctr" anchorCtr="0"/>
              <a:lstStyle/>
              <a:p>
                <a:pPr algn="ctr"/>
                <a:endParaRPr lang="de-DE" dirty="0">
                  <a:solidFill>
                    <a:srgbClr val="892337"/>
                  </a:solidFill>
                </a:endParaRPr>
              </a:p>
            </p:txBody>
          </p:sp>
          <p:sp>
            <p:nvSpPr>
              <p:cNvPr id="140" name="Richtungspfeil 139"/>
              <p:cNvSpPr/>
              <p:nvPr/>
            </p:nvSpPr>
            <p:spPr bwMode="auto">
              <a:xfrm>
                <a:off x="1626133" y="1074542"/>
                <a:ext cx="1704517" cy="324000"/>
              </a:xfrm>
              <a:prstGeom prst="homePlate">
                <a:avLst>
                  <a:gd name="adj" fmla="val 30758"/>
                </a:avLst>
              </a:prstGeom>
              <a:solidFill>
                <a:srgbClr val="C6C7C8"/>
              </a:solidFill>
              <a:ln w="3175">
                <a:noFill/>
                <a:miter lim="800000"/>
                <a:headEnd/>
                <a:tailEnd/>
              </a:ln>
              <a:effectLst/>
            </p:spPr>
            <p:txBody>
              <a:bodyPr wrap="square" bIns="46800" rtlCol="0" anchor="ctr" anchorCtr="0"/>
              <a:lstStyle/>
              <a:p>
                <a:pPr algn="ctr"/>
                <a:endParaRPr lang="de-DE" dirty="0">
                  <a:solidFill>
                    <a:srgbClr val="892337"/>
                  </a:solidFill>
                </a:endParaRPr>
              </a:p>
            </p:txBody>
          </p:sp>
          <p:sp>
            <p:nvSpPr>
              <p:cNvPr id="141" name="Richtungspfeil 140"/>
              <p:cNvSpPr/>
              <p:nvPr/>
            </p:nvSpPr>
            <p:spPr bwMode="auto">
              <a:xfrm>
                <a:off x="446366" y="1074542"/>
                <a:ext cx="1186430" cy="324000"/>
              </a:xfrm>
              <a:prstGeom prst="homePlate">
                <a:avLst>
                  <a:gd name="adj" fmla="val 30758"/>
                </a:avLst>
              </a:prstGeom>
              <a:noFill/>
              <a:ln w="3175">
                <a:noFill/>
                <a:miter lim="800000"/>
                <a:headEnd/>
                <a:tailEnd/>
              </a:ln>
              <a:effectLst/>
            </p:spPr>
            <p:txBody>
              <a:bodyPr wrap="square" bIns="46800" rtlCol="0" anchor="ctr" anchorCtr="0"/>
              <a:lstStyle/>
              <a:p>
                <a:pPr algn="ctr"/>
                <a:endParaRPr lang="de-DE" dirty="0">
                  <a:solidFill>
                    <a:srgbClr val="892337"/>
                  </a:solidFill>
                </a:endParaRPr>
              </a:p>
            </p:txBody>
          </p:sp>
        </p:grpSp>
        <p:grpSp>
          <p:nvGrpSpPr>
            <p:cNvPr id="107" name="Gruppieren 52"/>
            <p:cNvGrpSpPr/>
            <p:nvPr/>
          </p:nvGrpSpPr>
          <p:grpSpPr>
            <a:xfrm>
              <a:off x="450250" y="4004063"/>
              <a:ext cx="7325966" cy="349200"/>
              <a:chOff x="446366" y="1074542"/>
              <a:chExt cx="7325966" cy="324000"/>
            </a:xfrm>
          </p:grpSpPr>
          <p:sp>
            <p:nvSpPr>
              <p:cNvPr id="132" name="Richtungspfeil 131"/>
              <p:cNvSpPr/>
              <p:nvPr/>
            </p:nvSpPr>
            <p:spPr bwMode="auto">
              <a:xfrm>
                <a:off x="6080332" y="1074542"/>
                <a:ext cx="1692000" cy="324000"/>
              </a:xfrm>
              <a:prstGeom prst="homePlate">
                <a:avLst>
                  <a:gd name="adj" fmla="val 30758"/>
                </a:avLst>
              </a:prstGeom>
              <a:noFill/>
              <a:ln w="3175">
                <a:noFill/>
                <a:miter lim="800000"/>
                <a:headEnd/>
                <a:tailEnd/>
              </a:ln>
              <a:effectLst/>
            </p:spPr>
            <p:txBody>
              <a:bodyPr wrap="square" bIns="46800" rtlCol="0" anchor="ctr" anchorCtr="0"/>
              <a:lstStyle/>
              <a:p>
                <a:pPr algn="ctr"/>
                <a:endParaRPr lang="de-DE" dirty="0">
                  <a:solidFill>
                    <a:srgbClr val="892337"/>
                  </a:solidFill>
                </a:endParaRPr>
              </a:p>
            </p:txBody>
          </p:sp>
          <p:sp>
            <p:nvSpPr>
              <p:cNvPr id="133" name="Richtungspfeil 132"/>
              <p:cNvSpPr/>
              <p:nvPr/>
            </p:nvSpPr>
            <p:spPr bwMode="auto">
              <a:xfrm>
                <a:off x="4791336" y="1074542"/>
                <a:ext cx="1836000" cy="324000"/>
              </a:xfrm>
              <a:prstGeom prst="homePlate">
                <a:avLst>
                  <a:gd name="adj" fmla="val 30758"/>
                </a:avLst>
              </a:prstGeom>
              <a:solidFill>
                <a:srgbClr val="E4E4E4"/>
              </a:solidFill>
              <a:ln w="3175">
                <a:noFill/>
                <a:miter lim="800000"/>
                <a:headEnd/>
                <a:tailEnd/>
              </a:ln>
              <a:effectLst/>
            </p:spPr>
            <p:txBody>
              <a:bodyPr wrap="square" bIns="46800" rtlCol="0" anchor="ctr" anchorCtr="0"/>
              <a:lstStyle/>
              <a:p>
                <a:pPr algn="ctr"/>
                <a:endParaRPr lang="de-DE" dirty="0">
                  <a:solidFill>
                    <a:srgbClr val="892337"/>
                  </a:solidFill>
                </a:endParaRPr>
              </a:p>
            </p:txBody>
          </p:sp>
          <p:sp>
            <p:nvSpPr>
              <p:cNvPr id="134" name="Richtungspfeil 133"/>
              <p:cNvSpPr/>
              <p:nvPr/>
            </p:nvSpPr>
            <p:spPr bwMode="auto">
              <a:xfrm>
                <a:off x="3082024" y="1074542"/>
                <a:ext cx="1908000" cy="324000"/>
              </a:xfrm>
              <a:prstGeom prst="homePlate">
                <a:avLst>
                  <a:gd name="adj" fmla="val 30758"/>
                </a:avLst>
              </a:prstGeom>
              <a:solidFill>
                <a:schemeClr val="bg1">
                  <a:lumMod val="85000"/>
                </a:schemeClr>
              </a:solidFill>
              <a:ln w="3175">
                <a:noFill/>
                <a:miter lim="800000"/>
                <a:headEnd/>
                <a:tailEnd/>
              </a:ln>
              <a:effectLst/>
            </p:spPr>
            <p:txBody>
              <a:bodyPr wrap="square" bIns="46800" rtlCol="0" anchor="ctr" anchorCtr="0"/>
              <a:lstStyle/>
              <a:p>
                <a:pPr algn="ctr"/>
                <a:endParaRPr lang="de-DE" dirty="0">
                  <a:solidFill>
                    <a:srgbClr val="892337"/>
                  </a:solidFill>
                </a:endParaRPr>
              </a:p>
            </p:txBody>
          </p:sp>
          <p:sp>
            <p:nvSpPr>
              <p:cNvPr id="135" name="Richtungspfeil 134"/>
              <p:cNvSpPr/>
              <p:nvPr/>
            </p:nvSpPr>
            <p:spPr bwMode="auto">
              <a:xfrm>
                <a:off x="1626133" y="1074542"/>
                <a:ext cx="1704517" cy="324000"/>
              </a:xfrm>
              <a:prstGeom prst="homePlate">
                <a:avLst>
                  <a:gd name="adj" fmla="val 30758"/>
                </a:avLst>
              </a:prstGeom>
              <a:solidFill>
                <a:srgbClr val="C6C7C8"/>
              </a:solidFill>
              <a:ln w="3175">
                <a:noFill/>
                <a:miter lim="800000"/>
                <a:headEnd/>
                <a:tailEnd/>
              </a:ln>
              <a:effectLst/>
            </p:spPr>
            <p:txBody>
              <a:bodyPr wrap="square" bIns="46800" rtlCol="0" anchor="ctr" anchorCtr="0"/>
              <a:lstStyle/>
              <a:p>
                <a:pPr algn="ctr"/>
                <a:endParaRPr lang="de-DE" dirty="0">
                  <a:solidFill>
                    <a:srgbClr val="892337"/>
                  </a:solidFill>
                </a:endParaRPr>
              </a:p>
            </p:txBody>
          </p:sp>
          <p:sp>
            <p:nvSpPr>
              <p:cNvPr id="136" name="Richtungspfeil 135"/>
              <p:cNvSpPr/>
              <p:nvPr/>
            </p:nvSpPr>
            <p:spPr bwMode="auto">
              <a:xfrm>
                <a:off x="446366" y="1074542"/>
                <a:ext cx="1186430" cy="324000"/>
              </a:xfrm>
              <a:prstGeom prst="homePlate">
                <a:avLst>
                  <a:gd name="adj" fmla="val 30758"/>
                </a:avLst>
              </a:prstGeom>
              <a:noFill/>
              <a:ln w="3175">
                <a:noFill/>
                <a:miter lim="800000"/>
                <a:headEnd/>
                <a:tailEnd/>
              </a:ln>
              <a:effectLst/>
            </p:spPr>
            <p:txBody>
              <a:bodyPr wrap="square" bIns="46800" rtlCol="0" anchor="ctr" anchorCtr="0"/>
              <a:lstStyle/>
              <a:p>
                <a:pPr algn="ctr"/>
                <a:endParaRPr lang="de-DE" dirty="0">
                  <a:solidFill>
                    <a:srgbClr val="892337"/>
                  </a:solidFill>
                </a:endParaRPr>
              </a:p>
            </p:txBody>
          </p:sp>
        </p:grpSp>
        <p:grpSp>
          <p:nvGrpSpPr>
            <p:cNvPr id="108" name="Gruppieren 58"/>
            <p:cNvGrpSpPr/>
            <p:nvPr/>
          </p:nvGrpSpPr>
          <p:grpSpPr>
            <a:xfrm>
              <a:off x="450250" y="4348201"/>
              <a:ext cx="7325966" cy="349200"/>
              <a:chOff x="446366" y="1074542"/>
              <a:chExt cx="7325966" cy="324000"/>
            </a:xfrm>
          </p:grpSpPr>
          <p:sp>
            <p:nvSpPr>
              <p:cNvPr id="127" name="Richtungspfeil 126"/>
              <p:cNvSpPr/>
              <p:nvPr/>
            </p:nvSpPr>
            <p:spPr bwMode="auto">
              <a:xfrm>
                <a:off x="6080332" y="1074542"/>
                <a:ext cx="1692000" cy="324000"/>
              </a:xfrm>
              <a:prstGeom prst="homePlate">
                <a:avLst>
                  <a:gd name="adj" fmla="val 30758"/>
                </a:avLst>
              </a:prstGeom>
              <a:noFill/>
              <a:ln w="3175">
                <a:noFill/>
                <a:miter lim="800000"/>
                <a:headEnd/>
                <a:tailEnd/>
              </a:ln>
              <a:effectLst/>
            </p:spPr>
            <p:txBody>
              <a:bodyPr wrap="square" bIns="46800" rtlCol="0" anchor="ctr" anchorCtr="0"/>
              <a:lstStyle/>
              <a:p>
                <a:pPr algn="ctr"/>
                <a:endParaRPr lang="de-DE" dirty="0">
                  <a:solidFill>
                    <a:srgbClr val="892337"/>
                  </a:solidFill>
                </a:endParaRPr>
              </a:p>
            </p:txBody>
          </p:sp>
          <p:sp>
            <p:nvSpPr>
              <p:cNvPr id="128" name="Richtungspfeil 127"/>
              <p:cNvSpPr/>
              <p:nvPr/>
            </p:nvSpPr>
            <p:spPr bwMode="auto">
              <a:xfrm>
                <a:off x="4791336" y="1074542"/>
                <a:ext cx="1836000" cy="324000"/>
              </a:xfrm>
              <a:prstGeom prst="homePlate">
                <a:avLst>
                  <a:gd name="adj" fmla="val 30758"/>
                </a:avLst>
              </a:prstGeom>
              <a:solidFill>
                <a:schemeClr val="bg1">
                  <a:lumMod val="85000"/>
                </a:schemeClr>
              </a:solidFill>
              <a:ln w="3175">
                <a:noFill/>
                <a:miter lim="800000"/>
                <a:headEnd/>
                <a:tailEnd/>
              </a:ln>
              <a:effectLst/>
            </p:spPr>
            <p:txBody>
              <a:bodyPr wrap="square" bIns="46800" rtlCol="0" anchor="ctr" anchorCtr="0"/>
              <a:lstStyle/>
              <a:p>
                <a:pPr algn="ctr"/>
                <a:endParaRPr lang="de-DE" dirty="0">
                  <a:solidFill>
                    <a:srgbClr val="892337"/>
                  </a:solidFill>
                </a:endParaRPr>
              </a:p>
            </p:txBody>
          </p:sp>
          <p:sp>
            <p:nvSpPr>
              <p:cNvPr id="129" name="Richtungspfeil 128"/>
              <p:cNvSpPr/>
              <p:nvPr/>
            </p:nvSpPr>
            <p:spPr bwMode="auto">
              <a:xfrm>
                <a:off x="3082024" y="1074542"/>
                <a:ext cx="1908000" cy="324000"/>
              </a:xfrm>
              <a:prstGeom prst="homePlate">
                <a:avLst>
                  <a:gd name="adj" fmla="val 30758"/>
                </a:avLst>
              </a:prstGeom>
              <a:solidFill>
                <a:schemeClr val="bg1">
                  <a:lumMod val="85000"/>
                </a:schemeClr>
              </a:solidFill>
              <a:ln w="3175">
                <a:noFill/>
                <a:miter lim="800000"/>
                <a:headEnd/>
                <a:tailEnd/>
              </a:ln>
              <a:effectLst/>
            </p:spPr>
            <p:txBody>
              <a:bodyPr wrap="square" bIns="46800" rtlCol="0" anchor="ctr" anchorCtr="0"/>
              <a:lstStyle/>
              <a:p>
                <a:pPr algn="ctr"/>
                <a:endParaRPr lang="de-DE" dirty="0">
                  <a:solidFill>
                    <a:srgbClr val="892337"/>
                  </a:solidFill>
                </a:endParaRPr>
              </a:p>
            </p:txBody>
          </p:sp>
          <p:sp>
            <p:nvSpPr>
              <p:cNvPr id="130" name="Richtungspfeil 129"/>
              <p:cNvSpPr/>
              <p:nvPr/>
            </p:nvSpPr>
            <p:spPr bwMode="auto">
              <a:xfrm>
                <a:off x="1626133" y="1074542"/>
                <a:ext cx="1704517" cy="324000"/>
              </a:xfrm>
              <a:prstGeom prst="homePlate">
                <a:avLst>
                  <a:gd name="adj" fmla="val 30758"/>
                </a:avLst>
              </a:prstGeom>
              <a:solidFill>
                <a:srgbClr val="C6C7C8"/>
              </a:solidFill>
              <a:ln w="3175">
                <a:noFill/>
                <a:miter lim="800000"/>
                <a:headEnd/>
                <a:tailEnd/>
              </a:ln>
              <a:effectLst/>
            </p:spPr>
            <p:txBody>
              <a:bodyPr wrap="square" bIns="46800" rtlCol="0" anchor="ctr" anchorCtr="0"/>
              <a:lstStyle/>
              <a:p>
                <a:pPr algn="ctr"/>
                <a:endParaRPr lang="de-DE" dirty="0">
                  <a:solidFill>
                    <a:srgbClr val="892337"/>
                  </a:solidFill>
                </a:endParaRPr>
              </a:p>
            </p:txBody>
          </p:sp>
          <p:sp>
            <p:nvSpPr>
              <p:cNvPr id="131" name="Richtungspfeil 130"/>
              <p:cNvSpPr/>
              <p:nvPr/>
            </p:nvSpPr>
            <p:spPr bwMode="auto">
              <a:xfrm>
                <a:off x="446366" y="1074542"/>
                <a:ext cx="1186430" cy="324000"/>
              </a:xfrm>
              <a:prstGeom prst="homePlate">
                <a:avLst>
                  <a:gd name="adj" fmla="val 30758"/>
                </a:avLst>
              </a:prstGeom>
              <a:noFill/>
              <a:ln w="3175">
                <a:noFill/>
                <a:miter lim="800000"/>
                <a:headEnd/>
                <a:tailEnd/>
              </a:ln>
              <a:effectLst/>
            </p:spPr>
            <p:txBody>
              <a:bodyPr wrap="square" bIns="46800" rtlCol="0" anchor="ctr" anchorCtr="0"/>
              <a:lstStyle/>
              <a:p>
                <a:pPr algn="ctr"/>
                <a:endParaRPr lang="de-DE" dirty="0">
                  <a:solidFill>
                    <a:srgbClr val="892337"/>
                  </a:solidFill>
                </a:endParaRPr>
              </a:p>
            </p:txBody>
          </p:sp>
        </p:grpSp>
        <p:grpSp>
          <p:nvGrpSpPr>
            <p:cNvPr id="109" name="Gruppieren 64"/>
            <p:cNvGrpSpPr/>
            <p:nvPr/>
          </p:nvGrpSpPr>
          <p:grpSpPr>
            <a:xfrm>
              <a:off x="450250" y="4697850"/>
              <a:ext cx="7325966" cy="349200"/>
              <a:chOff x="446366" y="1074542"/>
              <a:chExt cx="7325966" cy="324000"/>
            </a:xfrm>
          </p:grpSpPr>
          <p:sp>
            <p:nvSpPr>
              <p:cNvPr id="122" name="Richtungspfeil 121"/>
              <p:cNvSpPr/>
              <p:nvPr/>
            </p:nvSpPr>
            <p:spPr bwMode="auto">
              <a:xfrm>
                <a:off x="6080332" y="1074542"/>
                <a:ext cx="1692000" cy="324000"/>
              </a:xfrm>
              <a:prstGeom prst="homePlate">
                <a:avLst>
                  <a:gd name="adj" fmla="val 30758"/>
                </a:avLst>
              </a:prstGeom>
              <a:noFill/>
              <a:ln w="3175">
                <a:noFill/>
                <a:miter lim="800000"/>
                <a:headEnd/>
                <a:tailEnd/>
              </a:ln>
              <a:effectLst/>
            </p:spPr>
            <p:txBody>
              <a:bodyPr wrap="square" bIns="46800" rtlCol="0" anchor="ctr" anchorCtr="0"/>
              <a:lstStyle/>
              <a:p>
                <a:pPr algn="ctr"/>
                <a:endParaRPr lang="de-DE" dirty="0">
                  <a:solidFill>
                    <a:srgbClr val="892337"/>
                  </a:solidFill>
                </a:endParaRPr>
              </a:p>
            </p:txBody>
          </p:sp>
          <p:sp>
            <p:nvSpPr>
              <p:cNvPr id="123" name="Richtungspfeil 122"/>
              <p:cNvSpPr/>
              <p:nvPr/>
            </p:nvSpPr>
            <p:spPr bwMode="auto">
              <a:xfrm>
                <a:off x="4791336" y="1074542"/>
                <a:ext cx="1836000" cy="324000"/>
              </a:xfrm>
              <a:prstGeom prst="homePlate">
                <a:avLst>
                  <a:gd name="adj" fmla="val 30758"/>
                </a:avLst>
              </a:prstGeom>
              <a:solidFill>
                <a:srgbClr val="E4E4E4"/>
              </a:solidFill>
              <a:ln w="3175">
                <a:noFill/>
                <a:miter lim="800000"/>
                <a:headEnd/>
                <a:tailEnd/>
              </a:ln>
              <a:effectLst/>
            </p:spPr>
            <p:txBody>
              <a:bodyPr wrap="square" bIns="46800" rtlCol="0" anchor="ctr" anchorCtr="0"/>
              <a:lstStyle/>
              <a:p>
                <a:pPr algn="ctr"/>
                <a:endParaRPr lang="de-DE" dirty="0">
                  <a:solidFill>
                    <a:srgbClr val="892337"/>
                  </a:solidFill>
                </a:endParaRPr>
              </a:p>
            </p:txBody>
          </p:sp>
          <p:sp>
            <p:nvSpPr>
              <p:cNvPr id="124" name="Richtungspfeil 123"/>
              <p:cNvSpPr/>
              <p:nvPr/>
            </p:nvSpPr>
            <p:spPr bwMode="auto">
              <a:xfrm>
                <a:off x="3082024" y="1074542"/>
                <a:ext cx="1908000" cy="324000"/>
              </a:xfrm>
              <a:prstGeom prst="homePlate">
                <a:avLst>
                  <a:gd name="adj" fmla="val 30758"/>
                </a:avLst>
              </a:prstGeom>
              <a:solidFill>
                <a:schemeClr val="bg1">
                  <a:lumMod val="85000"/>
                </a:schemeClr>
              </a:solidFill>
              <a:ln w="3175">
                <a:noFill/>
                <a:miter lim="800000"/>
                <a:headEnd/>
                <a:tailEnd/>
              </a:ln>
              <a:effectLst/>
            </p:spPr>
            <p:txBody>
              <a:bodyPr wrap="square" bIns="46800" rtlCol="0" anchor="ctr" anchorCtr="0"/>
              <a:lstStyle/>
              <a:p>
                <a:pPr algn="ctr"/>
                <a:endParaRPr lang="de-DE" dirty="0">
                  <a:solidFill>
                    <a:srgbClr val="892337"/>
                  </a:solidFill>
                </a:endParaRPr>
              </a:p>
            </p:txBody>
          </p:sp>
          <p:sp>
            <p:nvSpPr>
              <p:cNvPr id="125" name="Richtungspfeil 124"/>
              <p:cNvSpPr/>
              <p:nvPr/>
            </p:nvSpPr>
            <p:spPr bwMode="auto">
              <a:xfrm>
                <a:off x="1626133" y="1074542"/>
                <a:ext cx="1704517" cy="324000"/>
              </a:xfrm>
              <a:prstGeom prst="homePlate">
                <a:avLst>
                  <a:gd name="adj" fmla="val 30758"/>
                </a:avLst>
              </a:prstGeom>
              <a:solidFill>
                <a:srgbClr val="C6C7C8"/>
              </a:solidFill>
              <a:ln w="3175">
                <a:noFill/>
                <a:miter lim="800000"/>
                <a:headEnd/>
                <a:tailEnd/>
              </a:ln>
              <a:effectLst/>
            </p:spPr>
            <p:txBody>
              <a:bodyPr wrap="square" bIns="46800" rtlCol="0" anchor="ctr" anchorCtr="0"/>
              <a:lstStyle/>
              <a:p>
                <a:pPr algn="ctr"/>
                <a:endParaRPr lang="de-DE" dirty="0">
                  <a:solidFill>
                    <a:srgbClr val="892337"/>
                  </a:solidFill>
                </a:endParaRPr>
              </a:p>
            </p:txBody>
          </p:sp>
          <p:sp>
            <p:nvSpPr>
              <p:cNvPr id="126" name="Richtungspfeil 125"/>
              <p:cNvSpPr/>
              <p:nvPr/>
            </p:nvSpPr>
            <p:spPr bwMode="auto">
              <a:xfrm>
                <a:off x="446366" y="1074542"/>
                <a:ext cx="1186430" cy="324000"/>
              </a:xfrm>
              <a:prstGeom prst="homePlate">
                <a:avLst>
                  <a:gd name="adj" fmla="val 30758"/>
                </a:avLst>
              </a:prstGeom>
              <a:noFill/>
              <a:ln w="3175">
                <a:noFill/>
                <a:miter lim="800000"/>
                <a:headEnd/>
                <a:tailEnd/>
              </a:ln>
              <a:effectLst/>
            </p:spPr>
            <p:txBody>
              <a:bodyPr wrap="square" bIns="46800" rtlCol="0" anchor="ctr" anchorCtr="0"/>
              <a:lstStyle/>
              <a:p>
                <a:pPr algn="ctr"/>
                <a:endParaRPr lang="de-DE" dirty="0">
                  <a:solidFill>
                    <a:srgbClr val="892337"/>
                  </a:solidFill>
                </a:endParaRPr>
              </a:p>
            </p:txBody>
          </p:sp>
        </p:grpSp>
        <p:grpSp>
          <p:nvGrpSpPr>
            <p:cNvPr id="110" name="Gruppieren 76"/>
            <p:cNvGrpSpPr/>
            <p:nvPr/>
          </p:nvGrpSpPr>
          <p:grpSpPr>
            <a:xfrm>
              <a:off x="450250" y="5206142"/>
              <a:ext cx="7325966" cy="349200"/>
              <a:chOff x="446366" y="1074542"/>
              <a:chExt cx="7325966" cy="324000"/>
            </a:xfrm>
          </p:grpSpPr>
          <p:sp>
            <p:nvSpPr>
              <p:cNvPr id="117" name="Richtungspfeil 116"/>
              <p:cNvSpPr/>
              <p:nvPr/>
            </p:nvSpPr>
            <p:spPr bwMode="auto">
              <a:xfrm>
                <a:off x="6080332" y="1074542"/>
                <a:ext cx="1692000" cy="324000"/>
              </a:xfrm>
              <a:prstGeom prst="homePlate">
                <a:avLst>
                  <a:gd name="adj" fmla="val 30758"/>
                </a:avLst>
              </a:prstGeom>
              <a:noFill/>
              <a:ln w="3175">
                <a:noFill/>
                <a:miter lim="800000"/>
                <a:headEnd/>
                <a:tailEnd/>
              </a:ln>
              <a:effectLst/>
            </p:spPr>
            <p:txBody>
              <a:bodyPr wrap="square" bIns="46800" rtlCol="0" anchor="ctr" anchorCtr="0"/>
              <a:lstStyle/>
              <a:p>
                <a:pPr algn="ctr"/>
                <a:endParaRPr lang="de-DE" dirty="0">
                  <a:solidFill>
                    <a:srgbClr val="892337"/>
                  </a:solidFill>
                </a:endParaRPr>
              </a:p>
            </p:txBody>
          </p:sp>
          <p:sp>
            <p:nvSpPr>
              <p:cNvPr id="118" name="Richtungspfeil 117"/>
              <p:cNvSpPr/>
              <p:nvPr/>
            </p:nvSpPr>
            <p:spPr bwMode="auto">
              <a:xfrm>
                <a:off x="4791336" y="1074542"/>
                <a:ext cx="1836000" cy="324000"/>
              </a:xfrm>
              <a:prstGeom prst="homePlate">
                <a:avLst>
                  <a:gd name="adj" fmla="val 30758"/>
                </a:avLst>
              </a:prstGeom>
              <a:solidFill>
                <a:srgbClr val="E4E4E4"/>
              </a:solidFill>
              <a:ln w="3175">
                <a:noFill/>
                <a:miter lim="800000"/>
                <a:headEnd/>
                <a:tailEnd/>
              </a:ln>
              <a:effectLst/>
            </p:spPr>
            <p:txBody>
              <a:bodyPr wrap="square" bIns="46800" rtlCol="0" anchor="ctr" anchorCtr="0"/>
              <a:lstStyle/>
              <a:p>
                <a:pPr algn="ctr"/>
                <a:endParaRPr lang="de-DE" dirty="0">
                  <a:solidFill>
                    <a:srgbClr val="892337"/>
                  </a:solidFill>
                </a:endParaRPr>
              </a:p>
            </p:txBody>
          </p:sp>
          <p:sp>
            <p:nvSpPr>
              <p:cNvPr id="119" name="Richtungspfeil 118"/>
              <p:cNvSpPr/>
              <p:nvPr/>
            </p:nvSpPr>
            <p:spPr bwMode="auto">
              <a:xfrm>
                <a:off x="3082024" y="1074542"/>
                <a:ext cx="1908000" cy="324000"/>
              </a:xfrm>
              <a:prstGeom prst="homePlate">
                <a:avLst>
                  <a:gd name="adj" fmla="val 30758"/>
                </a:avLst>
              </a:prstGeom>
              <a:solidFill>
                <a:schemeClr val="bg1">
                  <a:lumMod val="85000"/>
                </a:schemeClr>
              </a:solidFill>
              <a:ln w="3175">
                <a:noFill/>
                <a:miter lim="800000"/>
                <a:headEnd/>
                <a:tailEnd/>
              </a:ln>
              <a:effectLst/>
            </p:spPr>
            <p:txBody>
              <a:bodyPr wrap="square" bIns="46800" rtlCol="0" anchor="ctr" anchorCtr="0"/>
              <a:lstStyle/>
              <a:p>
                <a:pPr algn="ctr"/>
                <a:endParaRPr lang="de-DE" dirty="0">
                  <a:solidFill>
                    <a:srgbClr val="892337"/>
                  </a:solidFill>
                </a:endParaRPr>
              </a:p>
            </p:txBody>
          </p:sp>
          <p:sp>
            <p:nvSpPr>
              <p:cNvPr id="120" name="Richtungspfeil 119"/>
              <p:cNvSpPr/>
              <p:nvPr/>
            </p:nvSpPr>
            <p:spPr bwMode="auto">
              <a:xfrm>
                <a:off x="1626133" y="1074542"/>
                <a:ext cx="1704517" cy="324000"/>
              </a:xfrm>
              <a:prstGeom prst="homePlate">
                <a:avLst>
                  <a:gd name="adj" fmla="val 30758"/>
                </a:avLst>
              </a:prstGeom>
              <a:solidFill>
                <a:srgbClr val="C6C7C8"/>
              </a:solidFill>
              <a:ln w="3175">
                <a:noFill/>
                <a:miter lim="800000"/>
                <a:headEnd/>
                <a:tailEnd/>
              </a:ln>
              <a:effectLst/>
            </p:spPr>
            <p:txBody>
              <a:bodyPr wrap="square" bIns="46800" rtlCol="0" anchor="ctr" anchorCtr="0"/>
              <a:lstStyle/>
              <a:p>
                <a:pPr algn="ctr"/>
                <a:endParaRPr lang="de-DE" dirty="0">
                  <a:solidFill>
                    <a:srgbClr val="892337"/>
                  </a:solidFill>
                </a:endParaRPr>
              </a:p>
            </p:txBody>
          </p:sp>
          <p:sp>
            <p:nvSpPr>
              <p:cNvPr id="121" name="Richtungspfeil 120"/>
              <p:cNvSpPr/>
              <p:nvPr/>
            </p:nvSpPr>
            <p:spPr bwMode="auto">
              <a:xfrm>
                <a:off x="446366" y="1074542"/>
                <a:ext cx="1186430" cy="324000"/>
              </a:xfrm>
              <a:prstGeom prst="homePlate">
                <a:avLst>
                  <a:gd name="adj" fmla="val 30758"/>
                </a:avLst>
              </a:prstGeom>
              <a:noFill/>
              <a:ln w="3175">
                <a:noFill/>
                <a:miter lim="800000"/>
                <a:headEnd/>
                <a:tailEnd/>
              </a:ln>
              <a:effectLst/>
            </p:spPr>
            <p:txBody>
              <a:bodyPr wrap="square" bIns="46800" rtlCol="0" anchor="ctr" anchorCtr="0"/>
              <a:lstStyle/>
              <a:p>
                <a:pPr algn="ctr"/>
                <a:endParaRPr lang="de-DE" dirty="0">
                  <a:solidFill>
                    <a:srgbClr val="892337"/>
                  </a:solidFill>
                </a:endParaRPr>
              </a:p>
            </p:txBody>
          </p:sp>
        </p:grpSp>
        <p:grpSp>
          <p:nvGrpSpPr>
            <p:cNvPr id="111" name="Gruppieren 82"/>
            <p:cNvGrpSpPr/>
            <p:nvPr/>
          </p:nvGrpSpPr>
          <p:grpSpPr>
            <a:xfrm>
              <a:off x="450250" y="2663151"/>
              <a:ext cx="7325966" cy="349200"/>
              <a:chOff x="446366" y="1074542"/>
              <a:chExt cx="7325966" cy="324000"/>
            </a:xfrm>
          </p:grpSpPr>
          <p:sp>
            <p:nvSpPr>
              <p:cNvPr id="112" name="Richtungspfeil 111"/>
              <p:cNvSpPr/>
              <p:nvPr/>
            </p:nvSpPr>
            <p:spPr bwMode="auto">
              <a:xfrm>
                <a:off x="6080332" y="1074542"/>
                <a:ext cx="1692000" cy="324000"/>
              </a:xfrm>
              <a:prstGeom prst="homePlate">
                <a:avLst>
                  <a:gd name="adj" fmla="val 30758"/>
                </a:avLst>
              </a:prstGeom>
              <a:noFill/>
              <a:ln w="3175">
                <a:noFill/>
                <a:miter lim="800000"/>
                <a:headEnd/>
                <a:tailEnd/>
              </a:ln>
              <a:effectLst/>
            </p:spPr>
            <p:txBody>
              <a:bodyPr wrap="square" bIns="46800" rtlCol="0" anchor="ctr" anchorCtr="0"/>
              <a:lstStyle/>
              <a:p>
                <a:pPr algn="ctr"/>
                <a:endParaRPr lang="de-DE" dirty="0">
                  <a:solidFill>
                    <a:srgbClr val="892337"/>
                  </a:solidFill>
                </a:endParaRPr>
              </a:p>
            </p:txBody>
          </p:sp>
          <p:sp>
            <p:nvSpPr>
              <p:cNvPr id="113" name="Richtungspfeil 112"/>
              <p:cNvSpPr/>
              <p:nvPr/>
            </p:nvSpPr>
            <p:spPr bwMode="auto">
              <a:xfrm>
                <a:off x="4791336" y="1074542"/>
                <a:ext cx="1836000" cy="324000"/>
              </a:xfrm>
              <a:prstGeom prst="homePlate">
                <a:avLst>
                  <a:gd name="adj" fmla="val 30758"/>
                </a:avLst>
              </a:prstGeom>
              <a:solidFill>
                <a:schemeClr val="bg1">
                  <a:lumMod val="85000"/>
                </a:schemeClr>
              </a:solidFill>
              <a:ln w="3175">
                <a:noFill/>
                <a:miter lim="800000"/>
                <a:headEnd/>
                <a:tailEnd/>
              </a:ln>
              <a:effectLst/>
            </p:spPr>
            <p:txBody>
              <a:bodyPr wrap="square" bIns="46800" rtlCol="0" anchor="ctr" anchorCtr="0"/>
              <a:lstStyle/>
              <a:p>
                <a:pPr algn="ctr"/>
                <a:endParaRPr lang="de-DE" dirty="0">
                  <a:solidFill>
                    <a:srgbClr val="892337"/>
                  </a:solidFill>
                </a:endParaRPr>
              </a:p>
            </p:txBody>
          </p:sp>
          <p:sp>
            <p:nvSpPr>
              <p:cNvPr id="114" name="Richtungspfeil 113"/>
              <p:cNvSpPr/>
              <p:nvPr/>
            </p:nvSpPr>
            <p:spPr bwMode="auto">
              <a:xfrm>
                <a:off x="3082024" y="1074542"/>
                <a:ext cx="1908000" cy="324000"/>
              </a:xfrm>
              <a:prstGeom prst="homePlate">
                <a:avLst>
                  <a:gd name="adj" fmla="val 30758"/>
                </a:avLst>
              </a:prstGeom>
              <a:solidFill>
                <a:schemeClr val="bg1">
                  <a:lumMod val="85000"/>
                </a:schemeClr>
              </a:solidFill>
              <a:ln w="3175">
                <a:noFill/>
                <a:miter lim="800000"/>
                <a:headEnd/>
                <a:tailEnd/>
              </a:ln>
              <a:effectLst/>
            </p:spPr>
            <p:txBody>
              <a:bodyPr wrap="square" bIns="46800" rtlCol="0" anchor="ctr" anchorCtr="0"/>
              <a:lstStyle/>
              <a:p>
                <a:pPr algn="ctr"/>
                <a:endParaRPr lang="de-DE" dirty="0">
                  <a:solidFill>
                    <a:srgbClr val="892337"/>
                  </a:solidFill>
                </a:endParaRPr>
              </a:p>
            </p:txBody>
          </p:sp>
          <p:sp>
            <p:nvSpPr>
              <p:cNvPr id="115" name="Richtungspfeil 114"/>
              <p:cNvSpPr/>
              <p:nvPr/>
            </p:nvSpPr>
            <p:spPr bwMode="auto">
              <a:xfrm>
                <a:off x="1626133" y="1074542"/>
                <a:ext cx="1704517" cy="324000"/>
              </a:xfrm>
              <a:prstGeom prst="homePlate">
                <a:avLst>
                  <a:gd name="adj" fmla="val 30758"/>
                </a:avLst>
              </a:prstGeom>
              <a:solidFill>
                <a:srgbClr val="C6C7C8"/>
              </a:solidFill>
              <a:ln w="3175">
                <a:noFill/>
                <a:miter lim="800000"/>
                <a:headEnd/>
                <a:tailEnd/>
              </a:ln>
              <a:effectLst/>
            </p:spPr>
            <p:txBody>
              <a:bodyPr wrap="square" bIns="46800" rtlCol="0" anchor="ctr" anchorCtr="0"/>
              <a:lstStyle/>
              <a:p>
                <a:pPr algn="ctr"/>
                <a:endParaRPr lang="de-DE" dirty="0">
                  <a:solidFill>
                    <a:srgbClr val="892337"/>
                  </a:solidFill>
                </a:endParaRPr>
              </a:p>
            </p:txBody>
          </p:sp>
          <p:sp>
            <p:nvSpPr>
              <p:cNvPr id="116" name="Richtungspfeil 115"/>
              <p:cNvSpPr/>
              <p:nvPr/>
            </p:nvSpPr>
            <p:spPr bwMode="auto">
              <a:xfrm>
                <a:off x="446366" y="1074542"/>
                <a:ext cx="1186430" cy="324000"/>
              </a:xfrm>
              <a:prstGeom prst="homePlate">
                <a:avLst>
                  <a:gd name="adj" fmla="val 30758"/>
                </a:avLst>
              </a:prstGeom>
              <a:noFill/>
              <a:ln w="3175">
                <a:noFill/>
                <a:miter lim="800000"/>
                <a:headEnd/>
                <a:tailEnd/>
              </a:ln>
              <a:effectLst/>
            </p:spPr>
            <p:txBody>
              <a:bodyPr wrap="square" bIns="46800" rtlCol="0" anchor="ctr" anchorCtr="0"/>
              <a:lstStyle/>
              <a:p>
                <a:pPr algn="ctr"/>
                <a:endParaRPr lang="de-DE" dirty="0">
                  <a:solidFill>
                    <a:srgbClr val="892337"/>
                  </a:solidFill>
                </a:endParaRPr>
              </a:p>
            </p:txBody>
          </p:sp>
        </p:grpSp>
      </p:grpSp>
      <p:graphicFrame>
        <p:nvGraphicFramePr>
          <p:cNvPr id="162" name="Tabelle 161"/>
          <p:cNvGraphicFramePr>
            <a:graphicFrameLocks noGrp="1"/>
          </p:cNvGraphicFramePr>
          <p:nvPr>
            <p:extLst>
              <p:ext uri="{D42A27DB-BD31-4B8C-83A1-F6EECF244321}">
                <p14:modId xmlns:p14="http://schemas.microsoft.com/office/powerpoint/2010/main" val="1299668515"/>
              </p:ext>
            </p:extLst>
          </p:nvPr>
        </p:nvGraphicFramePr>
        <p:xfrm>
          <a:off x="450250" y="1074542"/>
          <a:ext cx="6192000" cy="4479458"/>
        </p:xfrm>
        <a:graphic>
          <a:graphicData uri="http://schemas.openxmlformats.org/drawingml/2006/table">
            <a:tbl>
              <a:tblPr bandRow="1">
                <a:tableStyleId>{5C22544A-7EE6-4342-B048-85BDC9FD1C3A}</a:tableStyleId>
              </a:tblPr>
              <a:tblGrid>
                <a:gridCol w="1188000"/>
                <a:gridCol w="1692000"/>
                <a:gridCol w="1656000"/>
                <a:gridCol w="1656000"/>
              </a:tblGrid>
              <a:tr h="360494">
                <a:tc>
                  <a:txBody>
                    <a:bodyPr/>
                    <a:lstStyle/>
                    <a:p>
                      <a:pPr marL="0" marR="0" indent="0" algn="l" defTabSz="790956" rtl="0" eaLnBrk="1" fontAlgn="auto" latinLnBrk="0" hangingPunct="1">
                        <a:lnSpc>
                          <a:spcPct val="100000"/>
                        </a:lnSpc>
                        <a:spcBef>
                          <a:spcPts val="0"/>
                        </a:spcBef>
                        <a:spcAft>
                          <a:spcPts val="0"/>
                        </a:spcAft>
                        <a:buClrTx/>
                        <a:buSzTx/>
                        <a:buFontTx/>
                        <a:buNone/>
                        <a:tabLst/>
                        <a:defRPr/>
                      </a:pPr>
                      <a:r>
                        <a:rPr lang="de-DE" sz="1000" b="1" dirty="0" smtClean="0">
                          <a:solidFill>
                            <a:schemeClr val="bg1"/>
                          </a:solidFill>
                        </a:rPr>
                        <a:t>Geschäftsfelder</a:t>
                      </a:r>
                    </a:p>
                    <a:p>
                      <a:endParaRPr lang="de-DE" sz="1000" b="1" dirty="0">
                        <a:solidFill>
                          <a:schemeClr val="bg1"/>
                        </a:solidFill>
                      </a:endParaRPr>
                    </a:p>
                  </a:txBody>
                  <a:tcPr marL="72000" marR="72000" marT="25200" marB="18000">
                    <a:lnL w="12700" cmpd="sng">
                      <a:noFill/>
                    </a:lnL>
                    <a:lnR w="12700" cmpd="sng">
                      <a:noFill/>
                    </a:lnR>
                    <a:lnT w="12700" cmpd="sng">
                      <a:noFill/>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8585A"/>
                    </a:solidFill>
                  </a:tcPr>
                </a:tc>
                <a:tc>
                  <a:txBody>
                    <a:bodyPr/>
                    <a:lstStyle/>
                    <a:p>
                      <a:pPr marL="0" marR="0" indent="0" algn="l" defTabSz="790956" rtl="0" eaLnBrk="1" fontAlgn="auto" latinLnBrk="0" hangingPunct="1">
                        <a:lnSpc>
                          <a:spcPct val="100000"/>
                        </a:lnSpc>
                        <a:spcBef>
                          <a:spcPts val="0"/>
                        </a:spcBef>
                        <a:spcAft>
                          <a:spcPts val="0"/>
                        </a:spcAft>
                        <a:buClrTx/>
                        <a:buSzTx/>
                        <a:buFontTx/>
                        <a:buNone/>
                        <a:tabLst/>
                        <a:defRPr/>
                      </a:pPr>
                      <a:r>
                        <a:rPr lang="de-DE" sz="1000" b="1" dirty="0" smtClean="0">
                          <a:solidFill>
                            <a:schemeClr val="bg1"/>
                          </a:solidFill>
                        </a:rPr>
                        <a:t>Zeithorizont</a:t>
                      </a:r>
                    </a:p>
                    <a:p>
                      <a:pPr marL="0" marR="0" indent="0" algn="l" defTabSz="790956" rtl="0" eaLnBrk="1" fontAlgn="auto" latinLnBrk="0" hangingPunct="1">
                        <a:lnSpc>
                          <a:spcPct val="100000"/>
                        </a:lnSpc>
                        <a:spcBef>
                          <a:spcPts val="0"/>
                        </a:spcBef>
                        <a:spcAft>
                          <a:spcPts val="0"/>
                        </a:spcAft>
                        <a:buClrTx/>
                        <a:buSzTx/>
                        <a:buFontTx/>
                        <a:buNone/>
                        <a:tabLst/>
                        <a:defRPr/>
                      </a:pPr>
                      <a:r>
                        <a:rPr lang="de-DE" sz="1000" b="1" dirty="0" smtClean="0">
                          <a:solidFill>
                            <a:schemeClr val="bg1"/>
                          </a:solidFill>
                        </a:rPr>
                        <a:t>bis 3 Jahre</a:t>
                      </a:r>
                    </a:p>
                  </a:txBody>
                  <a:tcPr marL="72000" marR="72000" marT="25200" marB="18000">
                    <a:lnL w="12700" cmpd="sng">
                      <a:noFill/>
                    </a:lnL>
                    <a:lnR w="12700" cmpd="sng">
                      <a:noFill/>
                    </a:lnR>
                    <a:lnT w="12700" cmpd="sng">
                      <a:noFill/>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790956" rtl="0" eaLnBrk="1" fontAlgn="auto" latinLnBrk="0" hangingPunct="1">
                        <a:lnSpc>
                          <a:spcPct val="100000"/>
                        </a:lnSpc>
                        <a:spcBef>
                          <a:spcPts val="0"/>
                        </a:spcBef>
                        <a:spcAft>
                          <a:spcPts val="0"/>
                        </a:spcAft>
                        <a:buClrTx/>
                        <a:buSzTx/>
                        <a:buFontTx/>
                        <a:buNone/>
                        <a:tabLst/>
                        <a:defRPr/>
                      </a:pPr>
                      <a:r>
                        <a:rPr lang="de-DE" sz="1000" b="1" dirty="0" smtClean="0">
                          <a:solidFill>
                            <a:schemeClr val="bg1"/>
                          </a:solidFill>
                        </a:rPr>
                        <a:t>Zeithorizont</a:t>
                      </a:r>
                    </a:p>
                    <a:p>
                      <a:pPr marL="0" marR="0" indent="0" algn="l" defTabSz="790956" rtl="0" eaLnBrk="1" fontAlgn="auto" latinLnBrk="0" hangingPunct="1">
                        <a:lnSpc>
                          <a:spcPct val="100000"/>
                        </a:lnSpc>
                        <a:spcBef>
                          <a:spcPts val="0"/>
                        </a:spcBef>
                        <a:spcAft>
                          <a:spcPts val="0"/>
                        </a:spcAft>
                        <a:buClrTx/>
                        <a:buSzTx/>
                        <a:buFontTx/>
                        <a:buNone/>
                        <a:tabLst/>
                        <a:defRPr/>
                      </a:pPr>
                      <a:r>
                        <a:rPr lang="de-DE" sz="1000" b="1" dirty="0" smtClean="0">
                          <a:solidFill>
                            <a:schemeClr val="bg1"/>
                          </a:solidFill>
                        </a:rPr>
                        <a:t>4 bis 6 Jahre</a:t>
                      </a:r>
                      <a:endParaRPr lang="de-DE" sz="1000" b="1" dirty="0">
                        <a:solidFill>
                          <a:schemeClr val="bg1"/>
                        </a:solidFill>
                      </a:endParaRPr>
                    </a:p>
                  </a:txBody>
                  <a:tcPr marL="72000" marR="72000" marT="25200" marB="18000">
                    <a:lnL w="12700" cmpd="sng">
                      <a:noFill/>
                    </a:lnL>
                    <a:lnR w="12700" cmpd="sng">
                      <a:noFill/>
                    </a:lnR>
                    <a:lnT w="12700" cmpd="sng">
                      <a:noFill/>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790956" rtl="0" eaLnBrk="1" fontAlgn="auto" latinLnBrk="0" hangingPunct="1">
                        <a:lnSpc>
                          <a:spcPct val="100000"/>
                        </a:lnSpc>
                        <a:spcBef>
                          <a:spcPts val="0"/>
                        </a:spcBef>
                        <a:spcAft>
                          <a:spcPts val="0"/>
                        </a:spcAft>
                        <a:buClrTx/>
                        <a:buSzTx/>
                        <a:buFontTx/>
                        <a:buNone/>
                        <a:tabLst/>
                        <a:defRPr/>
                      </a:pPr>
                      <a:r>
                        <a:rPr lang="de-DE" sz="1000" b="1" dirty="0" smtClean="0">
                          <a:solidFill>
                            <a:schemeClr val="bg1"/>
                          </a:solidFill>
                        </a:rPr>
                        <a:t>Zeithorizont</a:t>
                      </a:r>
                    </a:p>
                    <a:p>
                      <a:pPr marL="0" marR="0" indent="0" algn="l" defTabSz="790956" rtl="0" eaLnBrk="1" fontAlgn="auto" latinLnBrk="0" hangingPunct="1">
                        <a:lnSpc>
                          <a:spcPct val="100000"/>
                        </a:lnSpc>
                        <a:spcBef>
                          <a:spcPts val="0"/>
                        </a:spcBef>
                        <a:spcAft>
                          <a:spcPts val="0"/>
                        </a:spcAft>
                        <a:buClrTx/>
                        <a:buSzTx/>
                        <a:buFontTx/>
                        <a:buNone/>
                        <a:tabLst/>
                        <a:defRPr/>
                      </a:pPr>
                      <a:r>
                        <a:rPr lang="de-DE" sz="1000" b="1" dirty="0" smtClean="0">
                          <a:solidFill>
                            <a:schemeClr val="bg1"/>
                          </a:solidFill>
                        </a:rPr>
                        <a:t>7 Jahre plus</a:t>
                      </a:r>
                      <a:endParaRPr lang="de-DE" sz="1000" b="1" dirty="0">
                        <a:solidFill>
                          <a:schemeClr val="bg1"/>
                        </a:solidFill>
                      </a:endParaRPr>
                    </a:p>
                  </a:txBody>
                  <a:tcPr marL="72000" marR="72000" marT="25200" marB="18000">
                    <a:lnL w="12700" cmpd="sng">
                      <a:noFill/>
                    </a:lnL>
                    <a:lnR w="12700" cmpd="sng">
                      <a:noFill/>
                    </a:lnR>
                    <a:lnT w="12700" cmpd="sng">
                      <a:noFill/>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r h="201847">
                <a:tc gridSpan="4">
                  <a:txBody>
                    <a:bodyPr/>
                    <a:lstStyle/>
                    <a:p>
                      <a:pPr algn="ctr"/>
                      <a:r>
                        <a:rPr lang="de-DE" sz="1000" b="1" dirty="0" smtClean="0">
                          <a:solidFill>
                            <a:srgbClr val="892337"/>
                          </a:solidFill>
                        </a:rPr>
                        <a:t>Unabhängige, kompetente Beratung bei allen steuerlichen und wirtschaftlichen Fragestellungen</a:t>
                      </a:r>
                      <a:endParaRPr lang="de-DE" sz="1000" b="1" dirty="0">
                        <a:solidFill>
                          <a:srgbClr val="892337"/>
                        </a:solidFill>
                      </a:endParaRPr>
                    </a:p>
                  </a:txBody>
                  <a:tcPr marL="72000" marR="72000" marT="25200" marB="18000" anchor="ctr">
                    <a:lnL w="12700" cmpd="sng">
                      <a:noFill/>
                    </a:lnL>
                    <a:lnR w="12700" cmpd="sng">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de-DE" sz="1200" dirty="0">
                        <a:solidFill>
                          <a:srgbClr val="892337"/>
                        </a:solidFill>
                      </a:endParaRPr>
                    </a:p>
                  </a:txBody>
                  <a:tcPr/>
                </a:tc>
                <a:tc hMerge="1">
                  <a:txBody>
                    <a:bodyPr/>
                    <a:lstStyle/>
                    <a:p>
                      <a:endParaRPr lang="de-DE" sz="1200" dirty="0">
                        <a:solidFill>
                          <a:srgbClr val="892337"/>
                        </a:solidFill>
                      </a:endParaRPr>
                    </a:p>
                  </a:txBody>
                  <a:tcPr/>
                </a:tc>
                <a:tc hMerge="1">
                  <a:txBody>
                    <a:bodyPr/>
                    <a:lstStyle/>
                    <a:p>
                      <a:endParaRPr lang="de-DE" sz="1200" dirty="0">
                        <a:solidFill>
                          <a:srgbClr val="892337"/>
                        </a:solidFill>
                      </a:endParaRPr>
                    </a:p>
                  </a:txBody>
                  <a:tcPr/>
                </a:tc>
              </a:tr>
              <a:tr h="360494">
                <a:tc rowSpan="2">
                  <a:txBody>
                    <a:bodyPr/>
                    <a:lstStyle/>
                    <a:p>
                      <a:r>
                        <a:rPr lang="de-DE" sz="1000" b="1" dirty="0" smtClean="0">
                          <a:solidFill>
                            <a:srgbClr val="892337"/>
                          </a:solidFill>
                        </a:rPr>
                        <a:t>Steuerberatung im engeren Sinne</a:t>
                      </a:r>
                    </a:p>
                    <a:p>
                      <a:endParaRPr lang="de-DE" sz="1000" dirty="0">
                        <a:solidFill>
                          <a:srgbClr val="892337"/>
                        </a:solidFill>
                      </a:endParaRPr>
                    </a:p>
                  </a:txBody>
                  <a:tcPr marL="72000" marR="72000" marT="25200" marB="18000">
                    <a:lnL w="12700" cmpd="sng">
                      <a:noFill/>
                    </a:lnL>
                    <a:lnR w="12700" cmpd="sng">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endParaRPr lang="de-DE" sz="1000" dirty="0">
                        <a:solidFill>
                          <a:srgbClr val="892337"/>
                        </a:solidFill>
                      </a:endParaRPr>
                    </a:p>
                  </a:txBody>
                  <a:tcPr marL="72000" marR="72000" marT="25200" marB="18000">
                    <a:lnL w="12700" cmpd="sng">
                      <a:noFill/>
                    </a:lnL>
                    <a:lnR w="12700" cmpd="sng">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endParaRPr lang="de-DE" sz="1000" dirty="0">
                        <a:solidFill>
                          <a:srgbClr val="892337"/>
                        </a:solidFill>
                      </a:endParaRPr>
                    </a:p>
                  </a:txBody>
                  <a:tcPr marL="72000" marR="72000" marT="25200" marB="18000">
                    <a:lnL w="12700" cmpd="sng">
                      <a:noFill/>
                    </a:lnL>
                    <a:lnR w="12700" cmpd="sng">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de-DE" sz="1200" dirty="0">
                        <a:solidFill>
                          <a:srgbClr val="892337"/>
                        </a:solidFill>
                      </a:endParaRPr>
                    </a:p>
                  </a:txBody>
                  <a:tcPr/>
                </a:tc>
              </a:tr>
              <a:tr h="243801">
                <a:tc vMerge="1">
                  <a:txBody>
                    <a:bodyPr/>
                    <a:lstStyle/>
                    <a:p>
                      <a:endParaRPr lang="de-DE" dirty="0"/>
                    </a:p>
                  </a:txBody>
                  <a:tcPr/>
                </a:tc>
                <a:tc>
                  <a:txBody>
                    <a:bodyPr/>
                    <a:lstStyle/>
                    <a:p>
                      <a:endParaRPr lang="de-DE" sz="1000" dirty="0">
                        <a:solidFill>
                          <a:srgbClr val="892337"/>
                        </a:solidFill>
                      </a:endParaRPr>
                    </a:p>
                  </a:txBody>
                  <a:tcPr marL="72000" marR="72000" marT="25200" marB="18000">
                    <a:lnL w="19050" cap="flat" cmpd="sng" algn="ctr">
                      <a:noFill/>
                      <a:prstDash val="solid"/>
                      <a:round/>
                      <a:headEnd type="none" w="med" len="med"/>
                      <a:tailEnd type="none" w="med" len="med"/>
                    </a:lnL>
                    <a:lnR w="12700" cmpd="sng">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790956" rtl="0" eaLnBrk="1" fontAlgn="auto" latinLnBrk="0" hangingPunct="1">
                        <a:lnSpc>
                          <a:spcPct val="100000"/>
                        </a:lnSpc>
                        <a:spcBef>
                          <a:spcPts val="0"/>
                        </a:spcBef>
                        <a:spcAft>
                          <a:spcPts val="0"/>
                        </a:spcAft>
                        <a:buClrTx/>
                        <a:buSzTx/>
                        <a:buFontTx/>
                        <a:buNone/>
                        <a:tabLst/>
                        <a:defRPr/>
                      </a:pPr>
                      <a:endParaRPr lang="de-DE" sz="1000" dirty="0">
                        <a:solidFill>
                          <a:srgbClr val="892337"/>
                        </a:solidFill>
                      </a:endParaRPr>
                    </a:p>
                  </a:txBody>
                  <a:tcPr marL="72000" marR="72000" marT="25200" marB="18000">
                    <a:lnL w="12700" cmpd="sng">
                      <a:noFill/>
                    </a:lnL>
                    <a:lnR w="12700" cmpd="sng">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790956" rtl="0" eaLnBrk="1" fontAlgn="auto" latinLnBrk="0" hangingPunct="1">
                        <a:lnSpc>
                          <a:spcPct val="100000"/>
                        </a:lnSpc>
                        <a:spcBef>
                          <a:spcPts val="0"/>
                        </a:spcBef>
                        <a:spcAft>
                          <a:spcPts val="0"/>
                        </a:spcAft>
                        <a:buClrTx/>
                        <a:buSzTx/>
                        <a:buFontTx/>
                        <a:buNone/>
                        <a:tabLst/>
                        <a:defRPr/>
                      </a:pPr>
                      <a:endParaRPr lang="de-DE" sz="1000" dirty="0" smtClean="0">
                        <a:solidFill>
                          <a:srgbClr val="892337"/>
                        </a:solidFill>
                      </a:endParaRPr>
                    </a:p>
                  </a:txBody>
                  <a:tcPr marL="72000" marR="72000" marT="25200" marB="18000">
                    <a:lnL w="12700" cmpd="sng">
                      <a:noFill/>
                    </a:lnL>
                    <a:lnR w="12700" cmpd="sng">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r h="360494">
                <a:tc>
                  <a:txBody>
                    <a:bodyPr/>
                    <a:lstStyle/>
                    <a:p>
                      <a:pPr marL="0" marR="0" indent="0" algn="l" defTabSz="790956" rtl="0" eaLnBrk="1" fontAlgn="auto" latinLnBrk="0" hangingPunct="1">
                        <a:lnSpc>
                          <a:spcPct val="100000"/>
                        </a:lnSpc>
                        <a:spcBef>
                          <a:spcPts val="0"/>
                        </a:spcBef>
                        <a:spcAft>
                          <a:spcPts val="0"/>
                        </a:spcAft>
                        <a:buClrTx/>
                        <a:buSzTx/>
                        <a:buFontTx/>
                        <a:buNone/>
                        <a:tabLst/>
                        <a:defRPr/>
                      </a:pPr>
                      <a:r>
                        <a:rPr lang="de-DE" sz="1000" b="1" dirty="0" smtClean="0">
                          <a:solidFill>
                            <a:srgbClr val="892337"/>
                          </a:solidFill>
                        </a:rPr>
                        <a:t>Rechtsberatung</a:t>
                      </a:r>
                    </a:p>
                  </a:txBody>
                  <a:tcPr marL="72000" marR="72000" marT="25200" marB="18000">
                    <a:lnL w="12700" cmpd="sng">
                      <a:noFill/>
                    </a:lnL>
                    <a:lnR w="12700" cmpd="sng">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endParaRPr lang="de-DE" sz="1000" dirty="0">
                        <a:solidFill>
                          <a:srgbClr val="892337"/>
                        </a:solidFill>
                      </a:endParaRPr>
                    </a:p>
                  </a:txBody>
                  <a:tcPr marL="72000" marR="72000" marT="25200" marB="18000">
                    <a:lnL w="12700" cmpd="sng">
                      <a:noFill/>
                    </a:lnL>
                    <a:lnR w="12700" cmpd="sng">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790956" rtl="0" eaLnBrk="1" fontAlgn="auto" latinLnBrk="0" hangingPunct="1">
                        <a:lnSpc>
                          <a:spcPct val="100000"/>
                        </a:lnSpc>
                        <a:spcBef>
                          <a:spcPts val="0"/>
                        </a:spcBef>
                        <a:spcAft>
                          <a:spcPts val="0"/>
                        </a:spcAft>
                        <a:buClrTx/>
                        <a:buSzTx/>
                        <a:buFontTx/>
                        <a:buNone/>
                        <a:tabLst/>
                        <a:defRPr/>
                      </a:pPr>
                      <a:endParaRPr lang="de-DE" sz="1000" dirty="0">
                        <a:solidFill>
                          <a:srgbClr val="892337"/>
                        </a:solidFill>
                      </a:endParaRPr>
                    </a:p>
                  </a:txBody>
                  <a:tcPr marL="72000" marR="72000" marT="25200" marB="18000">
                    <a:lnL w="12700" cmpd="sng">
                      <a:noFill/>
                    </a:lnL>
                    <a:lnR w="12700" cmpd="sng">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de-DE" sz="1000" dirty="0">
                        <a:solidFill>
                          <a:srgbClr val="892337"/>
                        </a:solidFill>
                      </a:endParaRPr>
                    </a:p>
                  </a:txBody>
                  <a:tcPr marL="72000" marR="72000" marT="25200" marB="18000">
                    <a:lnL w="12700" cmpd="sng">
                      <a:noFill/>
                    </a:lnL>
                    <a:lnR w="12700" cmpd="sng">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r h="360494">
                <a:tc>
                  <a:txBody>
                    <a:bodyPr/>
                    <a:lstStyle/>
                    <a:p>
                      <a:pPr marL="0" marR="0" indent="0" algn="l" defTabSz="790956" rtl="0" eaLnBrk="1" fontAlgn="auto" latinLnBrk="0" hangingPunct="1">
                        <a:lnSpc>
                          <a:spcPct val="100000"/>
                        </a:lnSpc>
                        <a:spcBef>
                          <a:spcPts val="0"/>
                        </a:spcBef>
                        <a:spcAft>
                          <a:spcPts val="0"/>
                        </a:spcAft>
                        <a:buClrTx/>
                        <a:buSzTx/>
                        <a:buFontTx/>
                        <a:buNone/>
                        <a:tabLst/>
                        <a:defRPr/>
                      </a:pPr>
                      <a:r>
                        <a:rPr lang="de-DE" sz="1000" b="1" dirty="0" smtClean="0">
                          <a:solidFill>
                            <a:srgbClr val="892337"/>
                          </a:solidFill>
                        </a:rPr>
                        <a:t>Wirtschafts-</a:t>
                      </a:r>
                      <a:r>
                        <a:rPr lang="de-DE" sz="1000" b="1" dirty="0" err="1" smtClean="0">
                          <a:solidFill>
                            <a:srgbClr val="892337"/>
                          </a:solidFill>
                        </a:rPr>
                        <a:t>prüfung</a:t>
                      </a:r>
                      <a:endParaRPr lang="de-DE" sz="1000" b="1" dirty="0" smtClean="0">
                        <a:solidFill>
                          <a:srgbClr val="892337"/>
                        </a:solidFill>
                      </a:endParaRPr>
                    </a:p>
                  </a:txBody>
                  <a:tcPr marL="72000" marR="72000" marT="25200" marB="18000">
                    <a:lnL w="12700" cmpd="sng">
                      <a:noFill/>
                    </a:lnL>
                    <a:lnR w="12700" cmpd="sng">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endParaRPr lang="de-DE" sz="1000" dirty="0">
                        <a:solidFill>
                          <a:srgbClr val="892337"/>
                        </a:solidFill>
                      </a:endParaRPr>
                    </a:p>
                  </a:txBody>
                  <a:tcPr marL="72000" marR="72000" marT="25200" marB="18000">
                    <a:lnL w="12700" cmpd="sng">
                      <a:noFill/>
                    </a:lnL>
                    <a:lnR w="12700" cmpd="sng">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endParaRPr lang="de-DE" sz="1000" dirty="0">
                        <a:solidFill>
                          <a:srgbClr val="892337"/>
                        </a:solidFill>
                      </a:endParaRPr>
                    </a:p>
                  </a:txBody>
                  <a:tcPr marL="72000" marR="72000" marT="25200" marB="18000">
                    <a:lnL w="12700" cmpd="sng">
                      <a:noFill/>
                    </a:lnL>
                    <a:lnR w="12700" cmpd="sng">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de-DE" sz="1200" dirty="0">
                        <a:solidFill>
                          <a:srgbClr val="892337"/>
                        </a:solidFill>
                      </a:endParaRPr>
                    </a:p>
                  </a:txBody>
                  <a:tcPr/>
                </a:tc>
              </a:tr>
              <a:tr h="503148">
                <a:tc>
                  <a:txBody>
                    <a:bodyPr/>
                    <a:lstStyle/>
                    <a:p>
                      <a:r>
                        <a:rPr lang="de-DE" sz="1000" b="1" dirty="0" smtClean="0">
                          <a:solidFill>
                            <a:srgbClr val="892337"/>
                          </a:solidFill>
                        </a:rPr>
                        <a:t>Betriebswirt-</a:t>
                      </a:r>
                      <a:r>
                        <a:rPr lang="de-DE" sz="1000" b="1" dirty="0" err="1" smtClean="0">
                          <a:solidFill>
                            <a:srgbClr val="892337"/>
                          </a:solidFill>
                        </a:rPr>
                        <a:t>schaftliche</a:t>
                      </a:r>
                      <a:endParaRPr lang="de-DE" sz="1000" b="1" dirty="0" smtClean="0">
                        <a:solidFill>
                          <a:srgbClr val="892337"/>
                        </a:solidFill>
                      </a:endParaRPr>
                    </a:p>
                    <a:p>
                      <a:r>
                        <a:rPr lang="de-DE" sz="1000" b="1" dirty="0" smtClean="0">
                          <a:solidFill>
                            <a:srgbClr val="892337"/>
                          </a:solidFill>
                        </a:rPr>
                        <a:t>Beratung</a:t>
                      </a:r>
                      <a:endParaRPr lang="de-DE" sz="1000" dirty="0">
                        <a:solidFill>
                          <a:srgbClr val="892337"/>
                        </a:solidFill>
                      </a:endParaRPr>
                    </a:p>
                  </a:txBody>
                  <a:tcPr marL="72000" marR="72000" marT="25200" marB="18000">
                    <a:lnL w="12700" cmpd="sng">
                      <a:noFill/>
                    </a:lnL>
                    <a:lnR w="12700" cmpd="sng">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marL="0" marR="0" indent="0" algn="l" defTabSz="790956" rtl="0" eaLnBrk="1" fontAlgn="auto" latinLnBrk="0" hangingPunct="1">
                        <a:lnSpc>
                          <a:spcPct val="100000"/>
                        </a:lnSpc>
                        <a:spcBef>
                          <a:spcPts val="0"/>
                        </a:spcBef>
                        <a:spcAft>
                          <a:spcPts val="0"/>
                        </a:spcAft>
                        <a:buClrTx/>
                        <a:buSzTx/>
                        <a:buFontTx/>
                        <a:buNone/>
                        <a:tabLst/>
                        <a:defRPr/>
                      </a:pPr>
                      <a:endParaRPr lang="de-DE" sz="1000" dirty="0">
                        <a:solidFill>
                          <a:srgbClr val="892337"/>
                        </a:solidFill>
                      </a:endParaRPr>
                    </a:p>
                  </a:txBody>
                  <a:tcPr marL="72000" marR="72000" marT="25200" marB="18000">
                    <a:lnL w="12700" cmpd="sng">
                      <a:noFill/>
                    </a:lnL>
                    <a:lnR w="12700" cmpd="sng">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de-DE" sz="1000" dirty="0">
                        <a:solidFill>
                          <a:srgbClr val="892337"/>
                        </a:solidFill>
                      </a:endParaRPr>
                    </a:p>
                  </a:txBody>
                  <a:tcPr marL="72000" marR="72000" marT="25200" marB="18000">
                    <a:lnL w="12700" cmpd="sng">
                      <a:noFill/>
                    </a:lnL>
                    <a:lnR w="12700" cmpd="sng">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790956" rtl="0" eaLnBrk="1" fontAlgn="auto" latinLnBrk="0" hangingPunct="1">
                        <a:lnSpc>
                          <a:spcPct val="100000"/>
                        </a:lnSpc>
                        <a:spcBef>
                          <a:spcPts val="0"/>
                        </a:spcBef>
                        <a:spcAft>
                          <a:spcPts val="0"/>
                        </a:spcAft>
                        <a:buClrTx/>
                        <a:buSzTx/>
                        <a:buFontTx/>
                        <a:buNone/>
                        <a:tabLst/>
                        <a:defRPr/>
                      </a:pPr>
                      <a:endParaRPr lang="de-DE" sz="1000" dirty="0">
                        <a:solidFill>
                          <a:srgbClr val="892337"/>
                        </a:solidFill>
                      </a:endParaRPr>
                    </a:p>
                  </a:txBody>
                  <a:tcPr marL="72000" marR="72000" marT="25200" marB="18000">
                    <a:lnL w="12700" cmpd="sng">
                      <a:noFill/>
                    </a:lnL>
                    <a:lnR w="12700" cmpd="sng">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r h="360494">
                <a:tc>
                  <a:txBody>
                    <a:bodyPr/>
                    <a:lstStyle/>
                    <a:p>
                      <a:pPr marL="0" marR="0" indent="0" algn="l" defTabSz="790956" rtl="0" eaLnBrk="1" fontAlgn="auto" latinLnBrk="0" hangingPunct="1">
                        <a:lnSpc>
                          <a:spcPct val="100000"/>
                        </a:lnSpc>
                        <a:spcBef>
                          <a:spcPts val="0"/>
                        </a:spcBef>
                        <a:spcAft>
                          <a:spcPts val="0"/>
                        </a:spcAft>
                        <a:buClrTx/>
                        <a:buSzTx/>
                        <a:buFontTx/>
                        <a:buNone/>
                        <a:tabLst/>
                        <a:defRPr/>
                      </a:pPr>
                      <a:r>
                        <a:rPr lang="de-DE" sz="1000" b="1" dirty="0" smtClean="0">
                          <a:solidFill>
                            <a:srgbClr val="892337"/>
                          </a:solidFill>
                        </a:rPr>
                        <a:t>Unternehmer-</a:t>
                      </a:r>
                      <a:r>
                        <a:rPr lang="de-DE" sz="1000" b="1" dirty="0" err="1" smtClean="0">
                          <a:solidFill>
                            <a:srgbClr val="892337"/>
                          </a:solidFill>
                        </a:rPr>
                        <a:t>beratung</a:t>
                      </a:r>
                      <a:endParaRPr lang="de-DE" sz="1000" b="1" dirty="0" smtClean="0">
                        <a:solidFill>
                          <a:srgbClr val="892337"/>
                        </a:solidFill>
                      </a:endParaRPr>
                    </a:p>
                  </a:txBody>
                  <a:tcPr marL="72000" marR="72000" marT="25200" marB="18000">
                    <a:lnL w="12700" cmpd="sng">
                      <a:noFill/>
                    </a:lnL>
                    <a:lnR w="12700" cmpd="sng">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marL="0" marR="0" indent="0" algn="l" defTabSz="790956" rtl="0" eaLnBrk="1" fontAlgn="auto" latinLnBrk="0" hangingPunct="1">
                        <a:lnSpc>
                          <a:spcPct val="100000"/>
                        </a:lnSpc>
                        <a:spcBef>
                          <a:spcPts val="0"/>
                        </a:spcBef>
                        <a:spcAft>
                          <a:spcPts val="0"/>
                        </a:spcAft>
                        <a:buClrTx/>
                        <a:buSzTx/>
                        <a:buFontTx/>
                        <a:buNone/>
                        <a:tabLst/>
                        <a:defRPr/>
                      </a:pPr>
                      <a:endParaRPr lang="de-DE" sz="1000" dirty="0">
                        <a:solidFill>
                          <a:srgbClr val="892337"/>
                        </a:solidFill>
                      </a:endParaRPr>
                    </a:p>
                  </a:txBody>
                  <a:tcPr marL="72000" marR="72000" marT="25200" marB="18000">
                    <a:lnL w="12700" cmpd="sng">
                      <a:noFill/>
                    </a:lnL>
                    <a:lnR w="12700" cmpd="sng">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790956" rtl="0" eaLnBrk="1" fontAlgn="auto" latinLnBrk="0" hangingPunct="1">
                        <a:lnSpc>
                          <a:spcPct val="100000"/>
                        </a:lnSpc>
                        <a:spcBef>
                          <a:spcPts val="0"/>
                        </a:spcBef>
                        <a:spcAft>
                          <a:spcPts val="0"/>
                        </a:spcAft>
                        <a:buClrTx/>
                        <a:buSzTx/>
                        <a:buFontTx/>
                        <a:buNone/>
                        <a:tabLst/>
                        <a:defRPr/>
                      </a:pPr>
                      <a:endParaRPr lang="de-DE" sz="1000" dirty="0" smtClean="0">
                        <a:solidFill>
                          <a:srgbClr val="892337"/>
                        </a:solidFill>
                      </a:endParaRPr>
                    </a:p>
                  </a:txBody>
                  <a:tcPr marL="72000" marR="72000" marT="25200" marB="18000">
                    <a:lnL w="12700" cmpd="sng">
                      <a:noFill/>
                    </a:lnL>
                    <a:lnR w="12700" cmpd="sng">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790956" rtl="0" eaLnBrk="1" fontAlgn="auto" latinLnBrk="0" hangingPunct="1">
                        <a:lnSpc>
                          <a:spcPct val="100000"/>
                        </a:lnSpc>
                        <a:spcBef>
                          <a:spcPts val="0"/>
                        </a:spcBef>
                        <a:spcAft>
                          <a:spcPts val="0"/>
                        </a:spcAft>
                        <a:buClrTx/>
                        <a:buSzTx/>
                        <a:buFontTx/>
                        <a:buNone/>
                        <a:tabLst/>
                        <a:defRPr/>
                      </a:pPr>
                      <a:endParaRPr lang="de-DE" sz="1000" dirty="0">
                        <a:solidFill>
                          <a:srgbClr val="892337"/>
                        </a:solidFill>
                      </a:endParaRPr>
                    </a:p>
                  </a:txBody>
                  <a:tcPr marL="72000" marR="72000" marT="25200" marB="18000">
                    <a:lnL w="12700" cmpd="sng">
                      <a:noFill/>
                    </a:lnL>
                    <a:lnR w="12700" cmpd="sng">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r h="519141">
                <a:tc>
                  <a:txBody>
                    <a:bodyPr/>
                    <a:lstStyle/>
                    <a:p>
                      <a:pPr marL="0" marR="0" indent="0" algn="l" defTabSz="790956" rtl="0" eaLnBrk="1" fontAlgn="auto" latinLnBrk="0" hangingPunct="1">
                        <a:lnSpc>
                          <a:spcPct val="100000"/>
                        </a:lnSpc>
                        <a:spcBef>
                          <a:spcPts val="0"/>
                        </a:spcBef>
                        <a:spcAft>
                          <a:spcPts val="0"/>
                        </a:spcAft>
                        <a:buClrTx/>
                        <a:buSzTx/>
                        <a:buFontTx/>
                        <a:buNone/>
                        <a:tabLst/>
                        <a:defRPr/>
                      </a:pPr>
                      <a:r>
                        <a:rPr lang="de-DE" sz="1000" b="1" dirty="0" smtClean="0">
                          <a:solidFill>
                            <a:srgbClr val="892337"/>
                          </a:solidFill>
                        </a:rPr>
                        <a:t>Vorsorge- und </a:t>
                      </a:r>
                      <a:r>
                        <a:rPr lang="de-DE" sz="1000" b="1" dirty="0" err="1" smtClean="0">
                          <a:solidFill>
                            <a:srgbClr val="892337"/>
                          </a:solidFill>
                        </a:rPr>
                        <a:t>Ver-mögensberatung</a:t>
                      </a:r>
                      <a:endParaRPr lang="de-DE" sz="1000" b="1" dirty="0" smtClean="0">
                        <a:solidFill>
                          <a:srgbClr val="892337"/>
                        </a:solidFill>
                      </a:endParaRPr>
                    </a:p>
                  </a:txBody>
                  <a:tcPr marL="72000" marR="72000" marT="25200" marB="18000">
                    <a:lnL w="12700" cmpd="sng">
                      <a:noFill/>
                    </a:lnL>
                    <a:lnR w="12700" cmpd="sng">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marL="0" marR="0" indent="0" algn="l" defTabSz="790956" rtl="0" eaLnBrk="1" fontAlgn="auto" latinLnBrk="0" hangingPunct="1">
                        <a:lnSpc>
                          <a:spcPct val="100000"/>
                        </a:lnSpc>
                        <a:spcBef>
                          <a:spcPts val="0"/>
                        </a:spcBef>
                        <a:spcAft>
                          <a:spcPts val="0"/>
                        </a:spcAft>
                        <a:buClrTx/>
                        <a:buSzTx/>
                        <a:buFontTx/>
                        <a:buNone/>
                        <a:tabLst/>
                        <a:defRPr/>
                      </a:pPr>
                      <a:endParaRPr lang="de-DE" sz="1000" dirty="0">
                        <a:solidFill>
                          <a:srgbClr val="892337"/>
                        </a:solidFill>
                      </a:endParaRPr>
                    </a:p>
                  </a:txBody>
                  <a:tcPr marL="72000" marR="72000" marT="25200" marB="18000">
                    <a:lnL w="12700" cmpd="sng">
                      <a:noFill/>
                    </a:lnL>
                    <a:lnR w="12700" cmpd="sng">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de-DE" sz="1000" dirty="0">
                        <a:solidFill>
                          <a:srgbClr val="892337"/>
                        </a:solidFill>
                      </a:endParaRPr>
                    </a:p>
                  </a:txBody>
                  <a:tcPr marL="72000" marR="72000" marT="25200" marB="18000">
                    <a:lnL w="12700" cmpd="sng">
                      <a:noFill/>
                    </a:lnL>
                    <a:lnR w="12700" cmpd="sng">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790956" rtl="0" eaLnBrk="1" fontAlgn="auto" latinLnBrk="0" hangingPunct="1">
                        <a:lnSpc>
                          <a:spcPct val="100000"/>
                        </a:lnSpc>
                        <a:spcBef>
                          <a:spcPts val="0"/>
                        </a:spcBef>
                        <a:spcAft>
                          <a:spcPts val="0"/>
                        </a:spcAft>
                        <a:buClrTx/>
                        <a:buSzTx/>
                        <a:buFontTx/>
                        <a:buNone/>
                        <a:tabLst/>
                        <a:defRPr/>
                      </a:pPr>
                      <a:endParaRPr lang="de-DE" sz="1000" dirty="0">
                        <a:solidFill>
                          <a:srgbClr val="892337"/>
                        </a:solidFill>
                      </a:endParaRPr>
                    </a:p>
                  </a:txBody>
                  <a:tcPr marL="72000" marR="72000" marT="25200" marB="18000">
                    <a:lnL w="12700" cmpd="sng">
                      <a:noFill/>
                    </a:lnL>
                    <a:lnR w="12700" cmpd="sng">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r h="360494">
                <a:tc>
                  <a:txBody>
                    <a:bodyPr/>
                    <a:lstStyle/>
                    <a:p>
                      <a:pPr marL="0" marR="0" indent="0" algn="l" defTabSz="790956" rtl="0" eaLnBrk="1" fontAlgn="auto" latinLnBrk="0" hangingPunct="1">
                        <a:lnSpc>
                          <a:spcPct val="100000"/>
                        </a:lnSpc>
                        <a:spcBef>
                          <a:spcPts val="0"/>
                        </a:spcBef>
                        <a:spcAft>
                          <a:spcPts val="0"/>
                        </a:spcAft>
                        <a:buClrTx/>
                        <a:buSzTx/>
                        <a:buFontTx/>
                        <a:buNone/>
                        <a:tabLst/>
                        <a:defRPr/>
                      </a:pPr>
                      <a:r>
                        <a:rPr lang="de-DE" sz="1000" b="1" dirty="0" smtClean="0">
                          <a:solidFill>
                            <a:srgbClr val="892337"/>
                          </a:solidFill>
                        </a:rPr>
                        <a:t>Unternehmens-</a:t>
                      </a:r>
                      <a:r>
                        <a:rPr lang="de-DE" sz="1000" b="1" dirty="0" err="1" smtClean="0">
                          <a:solidFill>
                            <a:srgbClr val="892337"/>
                          </a:solidFill>
                        </a:rPr>
                        <a:t>beratung</a:t>
                      </a:r>
                      <a:endParaRPr lang="de-DE" sz="1000" b="1" dirty="0" smtClean="0">
                        <a:solidFill>
                          <a:srgbClr val="892337"/>
                        </a:solidFill>
                      </a:endParaRPr>
                    </a:p>
                  </a:txBody>
                  <a:tcPr marL="72000" marR="72000" marT="25200" marB="18000">
                    <a:lnL w="12700" cmpd="sng">
                      <a:noFill/>
                    </a:lnL>
                    <a:lnR w="12700" cmpd="sng">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marL="0" marR="0" indent="0" algn="l" defTabSz="790956" rtl="0" eaLnBrk="1" fontAlgn="auto" latinLnBrk="0" hangingPunct="1">
                        <a:lnSpc>
                          <a:spcPct val="100000"/>
                        </a:lnSpc>
                        <a:spcBef>
                          <a:spcPts val="0"/>
                        </a:spcBef>
                        <a:spcAft>
                          <a:spcPts val="0"/>
                        </a:spcAft>
                        <a:buClrTx/>
                        <a:buSzTx/>
                        <a:buFontTx/>
                        <a:buNone/>
                        <a:tabLst/>
                        <a:defRPr/>
                      </a:pPr>
                      <a:endParaRPr lang="de-DE" sz="1000" dirty="0">
                        <a:solidFill>
                          <a:srgbClr val="892337"/>
                        </a:solidFill>
                      </a:endParaRPr>
                    </a:p>
                  </a:txBody>
                  <a:tcPr marL="72000" marR="72000" marT="25200" marB="18000">
                    <a:lnL w="12700" cmpd="sng">
                      <a:noFill/>
                    </a:lnL>
                    <a:lnR w="12700" cmpd="sng">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endParaRPr lang="de-DE" sz="1000" dirty="0">
                        <a:solidFill>
                          <a:srgbClr val="892337"/>
                        </a:solidFill>
                      </a:endParaRPr>
                    </a:p>
                  </a:txBody>
                  <a:tcPr marL="72000" marR="72000" marT="25200" marB="18000">
                    <a:lnL w="12700" cmpd="sng">
                      <a:noFill/>
                    </a:lnL>
                    <a:lnR w="12700" cmpd="sng">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de-DE" sz="1200" dirty="0">
                        <a:solidFill>
                          <a:srgbClr val="892337"/>
                        </a:solidFill>
                      </a:endParaRPr>
                    </a:p>
                  </a:txBody>
                  <a:tcPr/>
                </a:tc>
              </a:tr>
              <a:tr h="488063">
                <a:tc>
                  <a:txBody>
                    <a:bodyPr/>
                    <a:lstStyle/>
                    <a:p>
                      <a:pPr marL="0" marR="0" indent="0" algn="l" defTabSz="790956" rtl="0" eaLnBrk="1" fontAlgn="auto" latinLnBrk="0" hangingPunct="1">
                        <a:lnSpc>
                          <a:spcPct val="100000"/>
                        </a:lnSpc>
                        <a:spcBef>
                          <a:spcPts val="0"/>
                        </a:spcBef>
                        <a:spcAft>
                          <a:spcPts val="0"/>
                        </a:spcAft>
                        <a:buClrTx/>
                        <a:buSzTx/>
                        <a:buFontTx/>
                        <a:buNone/>
                        <a:tabLst/>
                        <a:defRPr/>
                      </a:pPr>
                      <a:r>
                        <a:rPr lang="de-DE" sz="1000" b="1" dirty="0" err="1" smtClean="0">
                          <a:solidFill>
                            <a:srgbClr val="892337"/>
                          </a:solidFill>
                        </a:rPr>
                        <a:t>Internationalisie-rungsberatung</a:t>
                      </a:r>
                      <a:endParaRPr lang="de-DE" sz="1000" b="1" dirty="0" smtClean="0">
                        <a:solidFill>
                          <a:srgbClr val="892337"/>
                        </a:solidFill>
                      </a:endParaRPr>
                    </a:p>
                  </a:txBody>
                  <a:tcPr marL="72000" marR="72000" marT="25200" marB="18000">
                    <a:lnL w="12700" cmpd="sng">
                      <a:noFill/>
                    </a:lnL>
                    <a:lnR w="12700" cmpd="sng">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marL="0" marR="0" indent="0" algn="l" defTabSz="790956" rtl="0" eaLnBrk="1" fontAlgn="auto" latinLnBrk="0" hangingPunct="1">
                        <a:lnSpc>
                          <a:spcPct val="100000"/>
                        </a:lnSpc>
                        <a:spcBef>
                          <a:spcPts val="0"/>
                        </a:spcBef>
                        <a:spcAft>
                          <a:spcPts val="0"/>
                        </a:spcAft>
                        <a:buClrTx/>
                        <a:buSzTx/>
                        <a:buFontTx/>
                        <a:buNone/>
                        <a:tabLst/>
                        <a:defRPr/>
                      </a:pPr>
                      <a:endParaRPr lang="de-DE" sz="1000" dirty="0">
                        <a:solidFill>
                          <a:srgbClr val="892337"/>
                        </a:solidFill>
                      </a:endParaRPr>
                    </a:p>
                  </a:txBody>
                  <a:tcPr marL="72000" marR="72000" marT="25200" marB="18000">
                    <a:lnL w="12700" cmpd="sng">
                      <a:noFill/>
                    </a:lnL>
                    <a:lnR w="12700" cmpd="sng">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790956" rtl="0" eaLnBrk="1" fontAlgn="auto" latinLnBrk="0" hangingPunct="1">
                        <a:lnSpc>
                          <a:spcPct val="100000"/>
                        </a:lnSpc>
                        <a:spcBef>
                          <a:spcPts val="0"/>
                        </a:spcBef>
                        <a:spcAft>
                          <a:spcPts val="0"/>
                        </a:spcAft>
                        <a:buClrTx/>
                        <a:buSzTx/>
                        <a:buFontTx/>
                        <a:buNone/>
                        <a:tabLst/>
                        <a:defRPr/>
                      </a:pPr>
                      <a:endParaRPr lang="de-DE" sz="1000" kern="1200" dirty="0" smtClean="0">
                        <a:solidFill>
                          <a:srgbClr val="892337"/>
                        </a:solidFill>
                        <a:latin typeface="+mn-lt"/>
                        <a:ea typeface="+mn-ea"/>
                        <a:cs typeface="+mn-cs"/>
                      </a:endParaRPr>
                    </a:p>
                  </a:txBody>
                  <a:tcPr marL="72000" marR="72000" marT="25200" marB="18000">
                    <a:lnL w="12700" cmpd="sng">
                      <a:noFill/>
                    </a:lnL>
                    <a:lnR w="12700" cmpd="sng">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790956" rtl="0" eaLnBrk="1" fontAlgn="auto" latinLnBrk="0" hangingPunct="1">
                        <a:lnSpc>
                          <a:spcPct val="100000"/>
                        </a:lnSpc>
                        <a:spcBef>
                          <a:spcPts val="0"/>
                        </a:spcBef>
                        <a:spcAft>
                          <a:spcPts val="0"/>
                        </a:spcAft>
                        <a:buClrTx/>
                        <a:buSzTx/>
                        <a:buFontTx/>
                        <a:buNone/>
                        <a:tabLst/>
                        <a:defRPr/>
                      </a:pPr>
                      <a:endParaRPr lang="de-DE" sz="1000" dirty="0">
                        <a:solidFill>
                          <a:srgbClr val="892337"/>
                        </a:solidFill>
                      </a:endParaRPr>
                    </a:p>
                  </a:txBody>
                  <a:tcPr marL="72000" marR="72000" marT="25200" marB="18000">
                    <a:lnL w="12700" cmpd="sng">
                      <a:noFill/>
                    </a:lnL>
                    <a:lnR w="12700" cmpd="sng">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r h="360494">
                <a:tc>
                  <a:txBody>
                    <a:bodyPr/>
                    <a:lstStyle/>
                    <a:p>
                      <a:pPr marL="0" marR="0" indent="0" algn="l" defTabSz="790956" rtl="0" eaLnBrk="1" fontAlgn="auto" latinLnBrk="0" hangingPunct="1">
                        <a:lnSpc>
                          <a:spcPct val="100000"/>
                        </a:lnSpc>
                        <a:spcBef>
                          <a:spcPts val="0"/>
                        </a:spcBef>
                        <a:spcAft>
                          <a:spcPts val="0"/>
                        </a:spcAft>
                        <a:buClrTx/>
                        <a:buSzTx/>
                        <a:buFontTx/>
                        <a:buNone/>
                        <a:tabLst/>
                        <a:defRPr/>
                      </a:pPr>
                      <a:r>
                        <a:rPr lang="de-DE" sz="1000" b="1" dirty="0" smtClean="0">
                          <a:solidFill>
                            <a:srgbClr val="892337"/>
                          </a:solidFill>
                        </a:rPr>
                        <a:t>Services</a:t>
                      </a:r>
                      <a:endParaRPr lang="de-DE" sz="1000" dirty="0" smtClean="0">
                        <a:solidFill>
                          <a:srgbClr val="892337"/>
                        </a:solidFill>
                      </a:endParaRPr>
                    </a:p>
                  </a:txBody>
                  <a:tcPr marL="72000" marR="72000" marT="25200" marB="18000">
                    <a:lnL w="12700" cmpd="sng">
                      <a:noFill/>
                    </a:lnL>
                    <a:lnR w="12700" cmpd="sng">
                      <a:noFill/>
                    </a:lnR>
                    <a:lnT w="1905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AEAEA"/>
                    </a:solidFill>
                  </a:tcPr>
                </a:tc>
                <a:tc>
                  <a:txBody>
                    <a:bodyPr/>
                    <a:lstStyle/>
                    <a:p>
                      <a:pPr marL="0" algn="l" defTabSz="790956" rtl="0" eaLnBrk="1" latinLnBrk="0" hangingPunct="1"/>
                      <a:endParaRPr lang="de-DE" sz="1000" kern="1200" dirty="0" smtClean="0">
                        <a:solidFill>
                          <a:srgbClr val="892337"/>
                        </a:solidFill>
                        <a:latin typeface="+mn-lt"/>
                        <a:ea typeface="+mn-ea"/>
                        <a:cs typeface="+mn-cs"/>
                      </a:endParaRPr>
                    </a:p>
                  </a:txBody>
                  <a:tcPr marL="72000" marR="72000" marT="25200" marB="18000">
                    <a:lnL w="12700" cmpd="sng">
                      <a:noFill/>
                    </a:lnL>
                    <a:lnR w="12700" cmpd="sng">
                      <a:noFill/>
                    </a:lnR>
                    <a:lnT w="1905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l" defTabSz="790956" rtl="0" eaLnBrk="1" fontAlgn="auto" latinLnBrk="0" hangingPunct="1">
                        <a:lnSpc>
                          <a:spcPct val="100000"/>
                        </a:lnSpc>
                        <a:spcBef>
                          <a:spcPts val="0"/>
                        </a:spcBef>
                        <a:spcAft>
                          <a:spcPts val="0"/>
                        </a:spcAft>
                        <a:buClrTx/>
                        <a:buSzTx/>
                        <a:buFontTx/>
                        <a:buNone/>
                        <a:tabLst/>
                        <a:defRPr/>
                      </a:pPr>
                      <a:endParaRPr lang="de-DE" sz="1000" dirty="0">
                        <a:solidFill>
                          <a:srgbClr val="892337"/>
                        </a:solidFill>
                      </a:endParaRPr>
                    </a:p>
                  </a:txBody>
                  <a:tcPr marL="72000" marR="72000" marT="25200" marB="18000">
                    <a:lnL w="12700" cmpd="sng">
                      <a:noFill/>
                    </a:lnL>
                    <a:lnR w="12700" cmpd="sng">
                      <a:noFill/>
                    </a:lnR>
                    <a:lnT w="1905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de-DE" sz="1000" dirty="0">
                        <a:solidFill>
                          <a:srgbClr val="892337"/>
                        </a:solidFill>
                      </a:endParaRPr>
                    </a:p>
                  </a:txBody>
                  <a:tcPr marL="72000" marR="72000" marT="25200" marB="18000">
                    <a:lnL w="12700" cmpd="sng">
                      <a:noFill/>
                    </a:lnL>
                    <a:lnR w="12700" cmpd="sng">
                      <a:noFill/>
                    </a:lnR>
                    <a:lnT w="1905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7062194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Steuerberatung 2020</a:t>
            </a:r>
            <a:endParaRPr lang="de-DE" dirty="0"/>
          </a:p>
        </p:txBody>
      </p:sp>
      <p:sp>
        <p:nvSpPr>
          <p:cNvPr id="83" name="Rechteck 82"/>
          <p:cNvSpPr/>
          <p:nvPr/>
        </p:nvSpPr>
        <p:spPr bwMode="auto">
          <a:xfrm>
            <a:off x="432250" y="712116"/>
            <a:ext cx="7200000" cy="360000"/>
          </a:xfrm>
          <a:prstGeom prst="rect">
            <a:avLst/>
          </a:prstGeom>
          <a:noFill/>
          <a:ln w="3175">
            <a:noFill/>
            <a:miter lim="800000"/>
            <a:headEnd/>
            <a:tailEnd/>
          </a:ln>
          <a:effectLst/>
        </p:spPr>
        <p:txBody>
          <a:bodyPr wrap="square" bIns="46800" rtlCol="0" anchor="ctr" anchorCtr="0"/>
          <a:lstStyle/>
          <a:p>
            <a:pPr algn="ctr" defTabSz="790956"/>
            <a:r>
              <a:rPr lang="de-DE" b="1" dirty="0" smtClean="0">
                <a:solidFill>
                  <a:srgbClr val="58585A"/>
                </a:solidFill>
              </a:rPr>
              <a:t>Strategische Ausrichtung: Musterentwicklungsweg</a:t>
            </a:r>
            <a:endParaRPr lang="de-DE" dirty="0" smtClean="0">
              <a:solidFill>
                <a:srgbClr val="892337"/>
              </a:solidFill>
            </a:endParaRPr>
          </a:p>
        </p:txBody>
      </p:sp>
      <p:sp>
        <p:nvSpPr>
          <p:cNvPr id="84" name="Rechteck 83"/>
          <p:cNvSpPr/>
          <p:nvPr/>
        </p:nvSpPr>
        <p:spPr bwMode="auto">
          <a:xfrm>
            <a:off x="6408514" y="1615572"/>
            <a:ext cx="360040" cy="3938400"/>
          </a:xfrm>
          <a:prstGeom prst="rect">
            <a:avLst/>
          </a:prstGeom>
          <a:solidFill>
            <a:srgbClr val="EAEAEA"/>
          </a:solidFill>
          <a:ln w="3175">
            <a:noFill/>
            <a:miter lim="800000"/>
            <a:headEnd/>
            <a:tailEnd/>
          </a:ln>
          <a:effectLst/>
        </p:spPr>
        <p:txBody>
          <a:bodyPr wrap="square" bIns="46800" rtlCol="0" anchor="ctr" anchorCtr="0"/>
          <a:lstStyle/>
          <a:p>
            <a:pPr algn="ctr" defTabSz="790956"/>
            <a:endParaRPr lang="de-DE" dirty="0" smtClean="0">
              <a:solidFill>
                <a:srgbClr val="892337"/>
              </a:solidFill>
            </a:endParaRPr>
          </a:p>
        </p:txBody>
      </p:sp>
      <p:grpSp>
        <p:nvGrpSpPr>
          <p:cNvPr id="85" name="Gruppieren 84"/>
          <p:cNvGrpSpPr/>
          <p:nvPr/>
        </p:nvGrpSpPr>
        <p:grpSpPr>
          <a:xfrm>
            <a:off x="446366" y="1074542"/>
            <a:ext cx="6180970" cy="349200"/>
            <a:chOff x="446366" y="1074542"/>
            <a:chExt cx="6180970" cy="324000"/>
          </a:xfrm>
        </p:grpSpPr>
        <p:sp>
          <p:nvSpPr>
            <p:cNvPr id="87" name="Richtungspfeil 86"/>
            <p:cNvSpPr/>
            <p:nvPr/>
          </p:nvSpPr>
          <p:spPr bwMode="auto">
            <a:xfrm>
              <a:off x="4791336" y="1074542"/>
              <a:ext cx="1836000" cy="324000"/>
            </a:xfrm>
            <a:prstGeom prst="homePlate">
              <a:avLst>
                <a:gd name="adj" fmla="val 30758"/>
              </a:avLst>
            </a:prstGeom>
            <a:solidFill>
              <a:srgbClr val="BE304B"/>
            </a:solidFill>
            <a:ln w="3175">
              <a:noFill/>
              <a:miter lim="800000"/>
              <a:headEnd/>
              <a:tailEnd/>
            </a:ln>
            <a:effectLst/>
          </p:spPr>
          <p:txBody>
            <a:bodyPr wrap="square" bIns="46800" rtlCol="0" anchor="ctr" anchorCtr="0"/>
            <a:lstStyle/>
            <a:p>
              <a:pPr algn="ctr" defTabSz="790956"/>
              <a:endParaRPr lang="de-DE" dirty="0" smtClean="0">
                <a:solidFill>
                  <a:srgbClr val="892337"/>
                </a:solidFill>
              </a:endParaRPr>
            </a:p>
          </p:txBody>
        </p:sp>
        <p:sp>
          <p:nvSpPr>
            <p:cNvPr id="88" name="Richtungspfeil 87"/>
            <p:cNvSpPr/>
            <p:nvPr/>
          </p:nvSpPr>
          <p:spPr bwMode="auto">
            <a:xfrm>
              <a:off x="3082024" y="1074542"/>
              <a:ext cx="1908000" cy="324000"/>
            </a:xfrm>
            <a:prstGeom prst="homePlate">
              <a:avLst>
                <a:gd name="adj" fmla="val 30758"/>
              </a:avLst>
            </a:prstGeom>
            <a:solidFill>
              <a:srgbClr val="A62A42"/>
            </a:solidFill>
            <a:ln w="3175">
              <a:noFill/>
              <a:miter lim="800000"/>
              <a:headEnd/>
              <a:tailEnd/>
            </a:ln>
            <a:effectLst/>
          </p:spPr>
          <p:txBody>
            <a:bodyPr wrap="square" bIns="46800" rtlCol="0" anchor="ctr" anchorCtr="0"/>
            <a:lstStyle/>
            <a:p>
              <a:pPr algn="ctr" defTabSz="790956"/>
              <a:endParaRPr lang="de-DE" dirty="0" smtClean="0">
                <a:solidFill>
                  <a:srgbClr val="892337"/>
                </a:solidFill>
              </a:endParaRPr>
            </a:p>
          </p:txBody>
        </p:sp>
        <p:sp>
          <p:nvSpPr>
            <p:cNvPr id="89" name="Richtungspfeil 88"/>
            <p:cNvSpPr/>
            <p:nvPr/>
          </p:nvSpPr>
          <p:spPr bwMode="auto">
            <a:xfrm>
              <a:off x="1511970" y="1074542"/>
              <a:ext cx="1818680" cy="324000"/>
            </a:xfrm>
            <a:prstGeom prst="homePlate">
              <a:avLst>
                <a:gd name="adj" fmla="val 30758"/>
              </a:avLst>
            </a:prstGeom>
            <a:solidFill>
              <a:srgbClr val="892337"/>
            </a:solidFill>
            <a:ln w="3175">
              <a:noFill/>
              <a:miter lim="800000"/>
              <a:headEnd/>
              <a:tailEnd/>
            </a:ln>
            <a:effectLst/>
          </p:spPr>
          <p:txBody>
            <a:bodyPr wrap="square" bIns="46800" rtlCol="0" anchor="ctr" anchorCtr="0"/>
            <a:lstStyle/>
            <a:p>
              <a:pPr algn="ctr" defTabSz="790956"/>
              <a:endParaRPr lang="de-DE" dirty="0" smtClean="0">
                <a:solidFill>
                  <a:srgbClr val="892337"/>
                </a:solidFill>
              </a:endParaRPr>
            </a:p>
          </p:txBody>
        </p:sp>
        <p:sp>
          <p:nvSpPr>
            <p:cNvPr id="90" name="Richtungspfeil 89"/>
            <p:cNvSpPr/>
            <p:nvPr/>
          </p:nvSpPr>
          <p:spPr bwMode="auto">
            <a:xfrm>
              <a:off x="446366" y="1074542"/>
              <a:ext cx="1186430" cy="324000"/>
            </a:xfrm>
            <a:prstGeom prst="homePlate">
              <a:avLst>
                <a:gd name="adj" fmla="val 30758"/>
              </a:avLst>
            </a:prstGeom>
            <a:solidFill>
              <a:srgbClr val="58585A"/>
            </a:solidFill>
            <a:ln w="3175">
              <a:noFill/>
              <a:miter lim="800000"/>
              <a:headEnd/>
              <a:tailEnd/>
            </a:ln>
            <a:effectLst/>
          </p:spPr>
          <p:txBody>
            <a:bodyPr wrap="square" bIns="46800" rtlCol="0" anchor="ctr" anchorCtr="0"/>
            <a:lstStyle/>
            <a:p>
              <a:pPr algn="ctr" defTabSz="790956"/>
              <a:endParaRPr lang="de-DE" dirty="0" smtClean="0">
                <a:solidFill>
                  <a:srgbClr val="892337"/>
                </a:solidFill>
              </a:endParaRPr>
            </a:p>
          </p:txBody>
        </p:sp>
      </p:grpSp>
      <p:grpSp>
        <p:nvGrpSpPr>
          <p:cNvPr id="91" name="Gruppieren 90"/>
          <p:cNvGrpSpPr/>
          <p:nvPr/>
        </p:nvGrpSpPr>
        <p:grpSpPr>
          <a:xfrm>
            <a:off x="1632133" y="3353102"/>
            <a:ext cx="4884213" cy="1860037"/>
            <a:chOff x="1632133" y="3353102"/>
            <a:chExt cx="4884213" cy="1860037"/>
          </a:xfrm>
        </p:grpSpPr>
        <p:grpSp>
          <p:nvGrpSpPr>
            <p:cNvPr id="92" name="Gruppieren 96"/>
            <p:cNvGrpSpPr/>
            <p:nvPr/>
          </p:nvGrpSpPr>
          <p:grpSpPr>
            <a:xfrm>
              <a:off x="1632133" y="3353102"/>
              <a:ext cx="1584000" cy="1860037"/>
              <a:chOff x="1632133" y="3353102"/>
              <a:chExt cx="1584000" cy="1860037"/>
            </a:xfrm>
          </p:grpSpPr>
          <p:sp>
            <p:nvSpPr>
              <p:cNvPr id="99" name="Rechteck 98"/>
              <p:cNvSpPr/>
              <p:nvPr/>
            </p:nvSpPr>
            <p:spPr bwMode="auto">
              <a:xfrm>
                <a:off x="1632133" y="3353102"/>
                <a:ext cx="1584000" cy="324000"/>
              </a:xfrm>
              <a:prstGeom prst="rect">
                <a:avLst/>
              </a:prstGeom>
              <a:solidFill>
                <a:srgbClr val="C6C7C8"/>
              </a:solidFill>
              <a:ln w="3175">
                <a:noFill/>
                <a:miter lim="800000"/>
                <a:headEnd/>
                <a:tailEnd/>
              </a:ln>
              <a:effectLst/>
            </p:spPr>
            <p:txBody>
              <a:bodyPr wrap="square" bIns="46800" rtlCol="0" anchor="ctr" anchorCtr="0"/>
              <a:lstStyle/>
              <a:p>
                <a:pPr algn="ctr" defTabSz="790956"/>
                <a:endParaRPr lang="de-DE" dirty="0" smtClean="0">
                  <a:solidFill>
                    <a:srgbClr val="892337"/>
                  </a:solidFill>
                </a:endParaRPr>
              </a:p>
            </p:txBody>
          </p:sp>
          <p:sp>
            <p:nvSpPr>
              <p:cNvPr id="100" name="Rechteck 99"/>
              <p:cNvSpPr/>
              <p:nvPr/>
            </p:nvSpPr>
            <p:spPr bwMode="auto">
              <a:xfrm>
                <a:off x="1632133" y="5033139"/>
                <a:ext cx="1584000" cy="180000"/>
              </a:xfrm>
              <a:prstGeom prst="rect">
                <a:avLst/>
              </a:prstGeom>
              <a:solidFill>
                <a:srgbClr val="C6C7C8"/>
              </a:solidFill>
              <a:ln w="3175">
                <a:noFill/>
                <a:miter lim="800000"/>
                <a:headEnd/>
                <a:tailEnd/>
              </a:ln>
              <a:effectLst/>
            </p:spPr>
            <p:txBody>
              <a:bodyPr wrap="square" bIns="46800" rtlCol="0" anchor="ctr" anchorCtr="0"/>
              <a:lstStyle/>
              <a:p>
                <a:pPr algn="ctr" defTabSz="790956"/>
                <a:endParaRPr lang="de-DE" dirty="0" smtClean="0">
                  <a:solidFill>
                    <a:srgbClr val="892337"/>
                  </a:solidFill>
                </a:endParaRPr>
              </a:p>
            </p:txBody>
          </p:sp>
        </p:grpSp>
        <p:grpSp>
          <p:nvGrpSpPr>
            <p:cNvPr id="93" name="Gruppieren 95"/>
            <p:cNvGrpSpPr/>
            <p:nvPr/>
          </p:nvGrpSpPr>
          <p:grpSpPr>
            <a:xfrm>
              <a:off x="3208358" y="3353102"/>
              <a:ext cx="1692000" cy="1860037"/>
              <a:chOff x="1784533" y="3505502"/>
              <a:chExt cx="1584000" cy="1860037"/>
            </a:xfrm>
            <a:solidFill>
              <a:schemeClr val="bg1">
                <a:lumMod val="85000"/>
              </a:schemeClr>
            </a:solidFill>
          </p:grpSpPr>
          <p:sp>
            <p:nvSpPr>
              <p:cNvPr id="97" name="Rechteck 96"/>
              <p:cNvSpPr/>
              <p:nvPr/>
            </p:nvSpPr>
            <p:spPr bwMode="auto">
              <a:xfrm>
                <a:off x="1784533" y="3505502"/>
                <a:ext cx="1584000" cy="324000"/>
              </a:xfrm>
              <a:prstGeom prst="rect">
                <a:avLst/>
              </a:prstGeom>
              <a:grpFill/>
              <a:ln w="3175">
                <a:noFill/>
                <a:miter lim="800000"/>
                <a:headEnd/>
                <a:tailEnd/>
              </a:ln>
              <a:effectLst/>
            </p:spPr>
            <p:txBody>
              <a:bodyPr wrap="square" bIns="46800" rtlCol="0" anchor="ctr" anchorCtr="0"/>
              <a:lstStyle/>
              <a:p>
                <a:pPr algn="ctr" defTabSz="790956"/>
                <a:endParaRPr lang="de-DE" dirty="0" smtClean="0">
                  <a:solidFill>
                    <a:srgbClr val="892337"/>
                  </a:solidFill>
                </a:endParaRPr>
              </a:p>
            </p:txBody>
          </p:sp>
          <p:sp>
            <p:nvSpPr>
              <p:cNvPr id="98" name="Rechteck 97"/>
              <p:cNvSpPr/>
              <p:nvPr/>
            </p:nvSpPr>
            <p:spPr bwMode="auto">
              <a:xfrm>
                <a:off x="1784533" y="5185539"/>
                <a:ext cx="1584000" cy="180000"/>
              </a:xfrm>
              <a:prstGeom prst="rect">
                <a:avLst/>
              </a:prstGeom>
              <a:grpFill/>
              <a:ln w="3175">
                <a:noFill/>
                <a:miter lim="800000"/>
                <a:headEnd/>
                <a:tailEnd/>
              </a:ln>
              <a:effectLst/>
            </p:spPr>
            <p:txBody>
              <a:bodyPr wrap="square" bIns="46800" rtlCol="0" anchor="ctr" anchorCtr="0"/>
              <a:lstStyle/>
              <a:p>
                <a:pPr algn="ctr" defTabSz="790956"/>
                <a:endParaRPr lang="de-DE" dirty="0" smtClean="0">
                  <a:solidFill>
                    <a:srgbClr val="892337"/>
                  </a:solidFill>
                </a:endParaRPr>
              </a:p>
            </p:txBody>
          </p:sp>
        </p:grpSp>
        <p:grpSp>
          <p:nvGrpSpPr>
            <p:cNvPr id="94" name="Gruppieren 97"/>
            <p:cNvGrpSpPr/>
            <p:nvPr/>
          </p:nvGrpSpPr>
          <p:grpSpPr>
            <a:xfrm>
              <a:off x="4896346" y="3353102"/>
              <a:ext cx="1620000" cy="1860037"/>
              <a:chOff x="1784533" y="3505502"/>
              <a:chExt cx="1584000" cy="1860037"/>
            </a:xfrm>
            <a:solidFill>
              <a:srgbClr val="E4E4E4"/>
            </a:solidFill>
          </p:grpSpPr>
          <p:sp>
            <p:nvSpPr>
              <p:cNvPr id="95" name="Rechteck 94"/>
              <p:cNvSpPr/>
              <p:nvPr/>
            </p:nvSpPr>
            <p:spPr bwMode="auto">
              <a:xfrm>
                <a:off x="1784533" y="3505502"/>
                <a:ext cx="1584000" cy="324000"/>
              </a:xfrm>
              <a:prstGeom prst="rect">
                <a:avLst/>
              </a:prstGeom>
              <a:grpFill/>
              <a:ln w="3175">
                <a:noFill/>
                <a:miter lim="800000"/>
                <a:headEnd/>
                <a:tailEnd/>
              </a:ln>
              <a:effectLst/>
            </p:spPr>
            <p:txBody>
              <a:bodyPr wrap="square" bIns="46800" rtlCol="0" anchor="ctr" anchorCtr="0"/>
              <a:lstStyle/>
              <a:p>
                <a:pPr algn="ctr" defTabSz="790956"/>
                <a:endParaRPr lang="de-DE" dirty="0" smtClean="0">
                  <a:solidFill>
                    <a:srgbClr val="892337"/>
                  </a:solidFill>
                </a:endParaRPr>
              </a:p>
            </p:txBody>
          </p:sp>
          <p:sp>
            <p:nvSpPr>
              <p:cNvPr id="96" name="Rechteck 95"/>
              <p:cNvSpPr/>
              <p:nvPr/>
            </p:nvSpPr>
            <p:spPr bwMode="auto">
              <a:xfrm>
                <a:off x="1784533" y="5185539"/>
                <a:ext cx="1584000" cy="180000"/>
              </a:xfrm>
              <a:prstGeom prst="rect">
                <a:avLst/>
              </a:prstGeom>
              <a:grpFill/>
              <a:ln w="3175">
                <a:noFill/>
                <a:miter lim="800000"/>
                <a:headEnd/>
                <a:tailEnd/>
              </a:ln>
              <a:effectLst/>
            </p:spPr>
            <p:txBody>
              <a:bodyPr wrap="square" bIns="46800" rtlCol="0" anchor="ctr" anchorCtr="0"/>
              <a:lstStyle/>
              <a:p>
                <a:pPr algn="ctr" defTabSz="790956"/>
                <a:endParaRPr lang="de-DE" dirty="0" smtClean="0">
                  <a:solidFill>
                    <a:srgbClr val="892337"/>
                  </a:solidFill>
                </a:endParaRPr>
              </a:p>
            </p:txBody>
          </p:sp>
        </p:grpSp>
      </p:grpSp>
      <p:grpSp>
        <p:nvGrpSpPr>
          <p:cNvPr id="101" name="Gruppieren 100"/>
          <p:cNvGrpSpPr/>
          <p:nvPr/>
        </p:nvGrpSpPr>
        <p:grpSpPr>
          <a:xfrm>
            <a:off x="450250" y="1615572"/>
            <a:ext cx="7325966" cy="3939770"/>
            <a:chOff x="450250" y="1615572"/>
            <a:chExt cx="7325966" cy="3939770"/>
          </a:xfrm>
        </p:grpSpPr>
        <p:grpSp>
          <p:nvGrpSpPr>
            <p:cNvPr id="102" name="Gruppieren 22"/>
            <p:cNvGrpSpPr/>
            <p:nvPr/>
          </p:nvGrpSpPr>
          <p:grpSpPr>
            <a:xfrm>
              <a:off x="450250" y="1615572"/>
              <a:ext cx="7325966" cy="349200"/>
              <a:chOff x="446366" y="1074542"/>
              <a:chExt cx="7325966" cy="324000"/>
            </a:xfrm>
          </p:grpSpPr>
          <p:sp>
            <p:nvSpPr>
              <p:cNvPr id="157" name="Richtungspfeil 23"/>
              <p:cNvSpPr/>
              <p:nvPr/>
            </p:nvSpPr>
            <p:spPr bwMode="auto">
              <a:xfrm>
                <a:off x="6080332" y="1074542"/>
                <a:ext cx="1692000" cy="324000"/>
              </a:xfrm>
              <a:prstGeom prst="homePlate">
                <a:avLst>
                  <a:gd name="adj" fmla="val 30758"/>
                </a:avLst>
              </a:prstGeom>
              <a:noFill/>
              <a:ln w="3175">
                <a:noFill/>
                <a:miter lim="800000"/>
                <a:headEnd/>
                <a:tailEnd/>
              </a:ln>
              <a:effectLst/>
            </p:spPr>
            <p:txBody>
              <a:bodyPr wrap="square" bIns="46800" rtlCol="0" anchor="ctr" anchorCtr="0"/>
              <a:lstStyle/>
              <a:p>
                <a:pPr algn="ctr" defTabSz="790956"/>
                <a:endParaRPr lang="de-DE" dirty="0" smtClean="0">
                  <a:solidFill>
                    <a:srgbClr val="892337"/>
                  </a:solidFill>
                </a:endParaRPr>
              </a:p>
            </p:txBody>
          </p:sp>
          <p:sp>
            <p:nvSpPr>
              <p:cNvPr id="158" name="Richtungspfeil 24"/>
              <p:cNvSpPr/>
              <p:nvPr/>
            </p:nvSpPr>
            <p:spPr bwMode="auto">
              <a:xfrm>
                <a:off x="4791336" y="1074542"/>
                <a:ext cx="1836000" cy="324000"/>
              </a:xfrm>
              <a:prstGeom prst="homePlate">
                <a:avLst>
                  <a:gd name="adj" fmla="val 30758"/>
                </a:avLst>
              </a:prstGeom>
              <a:solidFill>
                <a:schemeClr val="bg1">
                  <a:lumMod val="85000"/>
                </a:schemeClr>
              </a:solidFill>
              <a:ln w="3175">
                <a:noFill/>
                <a:miter lim="800000"/>
                <a:headEnd/>
                <a:tailEnd/>
              </a:ln>
              <a:effectLst/>
            </p:spPr>
            <p:txBody>
              <a:bodyPr wrap="square" bIns="46800" rtlCol="0" anchor="ctr" anchorCtr="0"/>
              <a:lstStyle/>
              <a:p>
                <a:pPr algn="ctr" defTabSz="790956"/>
                <a:endParaRPr lang="de-DE" dirty="0" smtClean="0">
                  <a:solidFill>
                    <a:srgbClr val="892337"/>
                  </a:solidFill>
                </a:endParaRPr>
              </a:p>
            </p:txBody>
          </p:sp>
          <p:sp>
            <p:nvSpPr>
              <p:cNvPr id="159" name="Richtungspfeil 25"/>
              <p:cNvSpPr/>
              <p:nvPr/>
            </p:nvSpPr>
            <p:spPr bwMode="auto">
              <a:xfrm>
                <a:off x="3082024" y="1074542"/>
                <a:ext cx="1908000" cy="324000"/>
              </a:xfrm>
              <a:prstGeom prst="homePlate">
                <a:avLst>
                  <a:gd name="adj" fmla="val 30758"/>
                </a:avLst>
              </a:prstGeom>
              <a:solidFill>
                <a:schemeClr val="bg1">
                  <a:lumMod val="85000"/>
                </a:schemeClr>
              </a:solidFill>
              <a:ln w="3175">
                <a:noFill/>
                <a:miter lim="800000"/>
                <a:headEnd/>
                <a:tailEnd/>
              </a:ln>
              <a:effectLst/>
            </p:spPr>
            <p:txBody>
              <a:bodyPr wrap="square" bIns="46800" rtlCol="0" anchor="ctr" anchorCtr="0"/>
              <a:lstStyle/>
              <a:p>
                <a:pPr algn="ctr" defTabSz="790956"/>
                <a:endParaRPr lang="de-DE" dirty="0" smtClean="0">
                  <a:solidFill>
                    <a:srgbClr val="892337"/>
                  </a:solidFill>
                </a:endParaRPr>
              </a:p>
            </p:txBody>
          </p:sp>
          <p:sp>
            <p:nvSpPr>
              <p:cNvPr id="160" name="Richtungspfeil 26"/>
              <p:cNvSpPr/>
              <p:nvPr/>
            </p:nvSpPr>
            <p:spPr bwMode="auto">
              <a:xfrm>
                <a:off x="1626133" y="1074542"/>
                <a:ext cx="1704517" cy="324000"/>
              </a:xfrm>
              <a:prstGeom prst="homePlate">
                <a:avLst>
                  <a:gd name="adj" fmla="val 30758"/>
                </a:avLst>
              </a:prstGeom>
              <a:solidFill>
                <a:srgbClr val="C6C7C8"/>
              </a:solidFill>
              <a:ln w="3175">
                <a:noFill/>
                <a:miter lim="800000"/>
                <a:headEnd/>
                <a:tailEnd/>
              </a:ln>
              <a:effectLst/>
            </p:spPr>
            <p:txBody>
              <a:bodyPr wrap="square" bIns="46800" rtlCol="0" anchor="ctr" anchorCtr="0"/>
              <a:lstStyle/>
              <a:p>
                <a:pPr algn="ctr" defTabSz="790956"/>
                <a:endParaRPr lang="de-DE" dirty="0" smtClean="0">
                  <a:solidFill>
                    <a:srgbClr val="892337"/>
                  </a:solidFill>
                </a:endParaRPr>
              </a:p>
            </p:txBody>
          </p:sp>
          <p:sp>
            <p:nvSpPr>
              <p:cNvPr id="161" name="Richtungspfeil 27"/>
              <p:cNvSpPr/>
              <p:nvPr/>
            </p:nvSpPr>
            <p:spPr bwMode="auto">
              <a:xfrm>
                <a:off x="446366" y="1074542"/>
                <a:ext cx="1186430" cy="324000"/>
              </a:xfrm>
              <a:prstGeom prst="homePlate">
                <a:avLst>
                  <a:gd name="adj" fmla="val 30758"/>
                </a:avLst>
              </a:prstGeom>
              <a:noFill/>
              <a:ln w="3175">
                <a:noFill/>
                <a:miter lim="800000"/>
                <a:headEnd/>
                <a:tailEnd/>
              </a:ln>
              <a:effectLst/>
            </p:spPr>
            <p:txBody>
              <a:bodyPr wrap="square" bIns="46800" rtlCol="0" anchor="ctr" anchorCtr="0"/>
              <a:lstStyle/>
              <a:p>
                <a:pPr algn="ctr" defTabSz="790956"/>
                <a:endParaRPr lang="de-DE" dirty="0" smtClean="0">
                  <a:solidFill>
                    <a:srgbClr val="892337"/>
                  </a:solidFill>
                </a:endParaRPr>
              </a:p>
            </p:txBody>
          </p:sp>
        </p:grpSp>
        <p:grpSp>
          <p:nvGrpSpPr>
            <p:cNvPr id="103" name="Gruppieren 28"/>
            <p:cNvGrpSpPr/>
            <p:nvPr/>
          </p:nvGrpSpPr>
          <p:grpSpPr>
            <a:xfrm>
              <a:off x="450250" y="1967415"/>
              <a:ext cx="7325966" cy="349200"/>
              <a:chOff x="446366" y="1074542"/>
              <a:chExt cx="7325966" cy="324000"/>
            </a:xfrm>
          </p:grpSpPr>
          <p:sp>
            <p:nvSpPr>
              <p:cNvPr id="152" name="Richtungspfeil 29"/>
              <p:cNvSpPr/>
              <p:nvPr/>
            </p:nvSpPr>
            <p:spPr bwMode="auto">
              <a:xfrm>
                <a:off x="6080332" y="1074542"/>
                <a:ext cx="1692000" cy="324000"/>
              </a:xfrm>
              <a:prstGeom prst="homePlate">
                <a:avLst>
                  <a:gd name="adj" fmla="val 30758"/>
                </a:avLst>
              </a:prstGeom>
              <a:noFill/>
              <a:ln w="3175">
                <a:noFill/>
                <a:miter lim="800000"/>
                <a:headEnd/>
                <a:tailEnd/>
              </a:ln>
              <a:effectLst/>
            </p:spPr>
            <p:txBody>
              <a:bodyPr wrap="square" bIns="46800" rtlCol="0" anchor="ctr" anchorCtr="0"/>
              <a:lstStyle/>
              <a:p>
                <a:pPr algn="ctr" defTabSz="790956"/>
                <a:endParaRPr lang="de-DE" dirty="0" smtClean="0">
                  <a:solidFill>
                    <a:srgbClr val="892337"/>
                  </a:solidFill>
                </a:endParaRPr>
              </a:p>
            </p:txBody>
          </p:sp>
          <p:sp>
            <p:nvSpPr>
              <p:cNvPr id="153" name="Richtungspfeil 30"/>
              <p:cNvSpPr/>
              <p:nvPr/>
            </p:nvSpPr>
            <p:spPr bwMode="auto">
              <a:xfrm>
                <a:off x="4791336" y="1074542"/>
                <a:ext cx="1836000" cy="324000"/>
              </a:xfrm>
              <a:prstGeom prst="homePlate">
                <a:avLst>
                  <a:gd name="adj" fmla="val 30758"/>
                </a:avLst>
              </a:prstGeom>
              <a:solidFill>
                <a:srgbClr val="E4E4E4"/>
              </a:solidFill>
              <a:ln w="3175">
                <a:noFill/>
                <a:miter lim="800000"/>
                <a:headEnd/>
                <a:tailEnd/>
              </a:ln>
              <a:effectLst/>
            </p:spPr>
            <p:txBody>
              <a:bodyPr wrap="square" bIns="46800" rtlCol="0" anchor="ctr" anchorCtr="0"/>
              <a:lstStyle/>
              <a:p>
                <a:pPr algn="ctr" defTabSz="790956"/>
                <a:endParaRPr lang="de-DE" dirty="0" smtClean="0">
                  <a:solidFill>
                    <a:srgbClr val="892337"/>
                  </a:solidFill>
                </a:endParaRPr>
              </a:p>
            </p:txBody>
          </p:sp>
          <p:sp>
            <p:nvSpPr>
              <p:cNvPr id="154" name="Richtungspfeil 153"/>
              <p:cNvSpPr/>
              <p:nvPr/>
            </p:nvSpPr>
            <p:spPr bwMode="auto">
              <a:xfrm>
                <a:off x="3082024" y="1074542"/>
                <a:ext cx="1908000" cy="324000"/>
              </a:xfrm>
              <a:prstGeom prst="homePlate">
                <a:avLst>
                  <a:gd name="adj" fmla="val 30758"/>
                </a:avLst>
              </a:prstGeom>
              <a:solidFill>
                <a:schemeClr val="bg1">
                  <a:lumMod val="85000"/>
                </a:schemeClr>
              </a:solidFill>
              <a:ln w="3175">
                <a:noFill/>
                <a:miter lim="800000"/>
                <a:headEnd/>
                <a:tailEnd/>
              </a:ln>
              <a:effectLst/>
            </p:spPr>
            <p:txBody>
              <a:bodyPr wrap="square" bIns="46800" rtlCol="0" anchor="ctr" anchorCtr="0"/>
              <a:lstStyle/>
              <a:p>
                <a:pPr algn="ctr" defTabSz="790956"/>
                <a:endParaRPr lang="de-DE" dirty="0" smtClean="0">
                  <a:solidFill>
                    <a:srgbClr val="892337"/>
                  </a:solidFill>
                </a:endParaRPr>
              </a:p>
            </p:txBody>
          </p:sp>
          <p:sp>
            <p:nvSpPr>
              <p:cNvPr id="155" name="Richtungspfeil 154"/>
              <p:cNvSpPr/>
              <p:nvPr/>
            </p:nvSpPr>
            <p:spPr bwMode="auto">
              <a:xfrm>
                <a:off x="1626133" y="1074542"/>
                <a:ext cx="1704517" cy="324000"/>
              </a:xfrm>
              <a:prstGeom prst="homePlate">
                <a:avLst>
                  <a:gd name="adj" fmla="val 30758"/>
                </a:avLst>
              </a:prstGeom>
              <a:solidFill>
                <a:srgbClr val="C6C7C8"/>
              </a:solidFill>
              <a:ln w="3175">
                <a:noFill/>
                <a:miter lim="800000"/>
                <a:headEnd/>
                <a:tailEnd/>
              </a:ln>
              <a:effectLst/>
            </p:spPr>
            <p:txBody>
              <a:bodyPr wrap="square" bIns="46800" rtlCol="0" anchor="ctr" anchorCtr="0"/>
              <a:lstStyle/>
              <a:p>
                <a:pPr algn="ctr" defTabSz="790956"/>
                <a:endParaRPr lang="de-DE" dirty="0" smtClean="0">
                  <a:solidFill>
                    <a:srgbClr val="892337"/>
                  </a:solidFill>
                </a:endParaRPr>
              </a:p>
            </p:txBody>
          </p:sp>
          <p:sp>
            <p:nvSpPr>
              <p:cNvPr id="156" name="Richtungspfeil 155"/>
              <p:cNvSpPr/>
              <p:nvPr/>
            </p:nvSpPr>
            <p:spPr bwMode="auto">
              <a:xfrm>
                <a:off x="446366" y="1074542"/>
                <a:ext cx="1186430" cy="324000"/>
              </a:xfrm>
              <a:prstGeom prst="homePlate">
                <a:avLst>
                  <a:gd name="adj" fmla="val 30758"/>
                </a:avLst>
              </a:prstGeom>
              <a:noFill/>
              <a:ln w="3175">
                <a:noFill/>
                <a:miter lim="800000"/>
                <a:headEnd/>
                <a:tailEnd/>
              </a:ln>
              <a:effectLst/>
            </p:spPr>
            <p:txBody>
              <a:bodyPr wrap="square" bIns="46800" rtlCol="0" anchor="ctr" anchorCtr="0"/>
              <a:lstStyle/>
              <a:p>
                <a:pPr algn="ctr" defTabSz="790956"/>
                <a:endParaRPr lang="de-DE" dirty="0" smtClean="0">
                  <a:solidFill>
                    <a:srgbClr val="892337"/>
                  </a:solidFill>
                </a:endParaRPr>
              </a:p>
            </p:txBody>
          </p:sp>
        </p:grpSp>
        <p:grpSp>
          <p:nvGrpSpPr>
            <p:cNvPr id="104" name="Gruppieren 34"/>
            <p:cNvGrpSpPr/>
            <p:nvPr/>
          </p:nvGrpSpPr>
          <p:grpSpPr>
            <a:xfrm>
              <a:off x="450250" y="2311307"/>
              <a:ext cx="7325966" cy="349200"/>
              <a:chOff x="446366" y="1074542"/>
              <a:chExt cx="7325966" cy="324000"/>
            </a:xfrm>
          </p:grpSpPr>
          <p:sp>
            <p:nvSpPr>
              <p:cNvPr id="147" name="Richtungspfeil 146"/>
              <p:cNvSpPr/>
              <p:nvPr/>
            </p:nvSpPr>
            <p:spPr bwMode="auto">
              <a:xfrm>
                <a:off x="6080332" y="1074542"/>
                <a:ext cx="1692000" cy="324000"/>
              </a:xfrm>
              <a:prstGeom prst="homePlate">
                <a:avLst>
                  <a:gd name="adj" fmla="val 30758"/>
                </a:avLst>
              </a:prstGeom>
              <a:noFill/>
              <a:ln w="3175">
                <a:noFill/>
                <a:miter lim="800000"/>
                <a:headEnd/>
                <a:tailEnd/>
              </a:ln>
              <a:effectLst/>
            </p:spPr>
            <p:txBody>
              <a:bodyPr wrap="square" bIns="46800" rtlCol="0" anchor="ctr" anchorCtr="0"/>
              <a:lstStyle/>
              <a:p>
                <a:pPr algn="ctr" defTabSz="790956"/>
                <a:endParaRPr lang="de-DE" dirty="0" smtClean="0">
                  <a:solidFill>
                    <a:srgbClr val="892337"/>
                  </a:solidFill>
                </a:endParaRPr>
              </a:p>
            </p:txBody>
          </p:sp>
          <p:sp>
            <p:nvSpPr>
              <p:cNvPr id="148" name="Richtungspfeil 147"/>
              <p:cNvSpPr/>
              <p:nvPr/>
            </p:nvSpPr>
            <p:spPr bwMode="auto">
              <a:xfrm>
                <a:off x="4791336" y="1074542"/>
                <a:ext cx="1836000" cy="324000"/>
              </a:xfrm>
              <a:prstGeom prst="homePlate">
                <a:avLst>
                  <a:gd name="adj" fmla="val 30758"/>
                </a:avLst>
              </a:prstGeom>
              <a:solidFill>
                <a:srgbClr val="E4E4E4"/>
              </a:solidFill>
              <a:ln w="3175">
                <a:noFill/>
                <a:miter lim="800000"/>
                <a:headEnd/>
                <a:tailEnd/>
              </a:ln>
              <a:effectLst/>
            </p:spPr>
            <p:txBody>
              <a:bodyPr wrap="square" bIns="46800" rtlCol="0" anchor="ctr" anchorCtr="0"/>
              <a:lstStyle/>
              <a:p>
                <a:pPr algn="ctr" defTabSz="790956"/>
                <a:endParaRPr lang="de-DE" dirty="0" smtClean="0">
                  <a:solidFill>
                    <a:srgbClr val="892337"/>
                  </a:solidFill>
                </a:endParaRPr>
              </a:p>
            </p:txBody>
          </p:sp>
          <p:sp>
            <p:nvSpPr>
              <p:cNvPr id="149" name="Richtungspfeil 148"/>
              <p:cNvSpPr/>
              <p:nvPr/>
            </p:nvSpPr>
            <p:spPr bwMode="auto">
              <a:xfrm>
                <a:off x="3082024" y="1074542"/>
                <a:ext cx="1908000" cy="324000"/>
              </a:xfrm>
              <a:prstGeom prst="homePlate">
                <a:avLst>
                  <a:gd name="adj" fmla="val 30758"/>
                </a:avLst>
              </a:prstGeom>
              <a:solidFill>
                <a:schemeClr val="bg1">
                  <a:lumMod val="85000"/>
                </a:schemeClr>
              </a:solidFill>
              <a:ln w="3175">
                <a:noFill/>
                <a:miter lim="800000"/>
                <a:headEnd/>
                <a:tailEnd/>
              </a:ln>
              <a:effectLst/>
            </p:spPr>
            <p:txBody>
              <a:bodyPr wrap="square" bIns="46800" rtlCol="0" anchor="ctr" anchorCtr="0"/>
              <a:lstStyle/>
              <a:p>
                <a:pPr algn="ctr" defTabSz="790956"/>
                <a:endParaRPr lang="de-DE" dirty="0" smtClean="0">
                  <a:solidFill>
                    <a:srgbClr val="892337"/>
                  </a:solidFill>
                </a:endParaRPr>
              </a:p>
            </p:txBody>
          </p:sp>
          <p:sp>
            <p:nvSpPr>
              <p:cNvPr id="150" name="Richtungspfeil 149"/>
              <p:cNvSpPr/>
              <p:nvPr/>
            </p:nvSpPr>
            <p:spPr bwMode="auto">
              <a:xfrm>
                <a:off x="1626133" y="1074542"/>
                <a:ext cx="1704517" cy="324000"/>
              </a:xfrm>
              <a:prstGeom prst="homePlate">
                <a:avLst>
                  <a:gd name="adj" fmla="val 30758"/>
                </a:avLst>
              </a:prstGeom>
              <a:solidFill>
                <a:srgbClr val="C6C7C8"/>
              </a:solidFill>
              <a:ln w="3175">
                <a:noFill/>
                <a:miter lim="800000"/>
                <a:headEnd/>
                <a:tailEnd/>
              </a:ln>
              <a:effectLst/>
            </p:spPr>
            <p:txBody>
              <a:bodyPr wrap="square" bIns="46800" rtlCol="0" anchor="ctr" anchorCtr="0"/>
              <a:lstStyle/>
              <a:p>
                <a:pPr algn="ctr" defTabSz="790956"/>
                <a:endParaRPr lang="de-DE" dirty="0" smtClean="0">
                  <a:solidFill>
                    <a:srgbClr val="892337"/>
                  </a:solidFill>
                </a:endParaRPr>
              </a:p>
            </p:txBody>
          </p:sp>
          <p:sp>
            <p:nvSpPr>
              <p:cNvPr id="151" name="Richtungspfeil 150"/>
              <p:cNvSpPr/>
              <p:nvPr/>
            </p:nvSpPr>
            <p:spPr bwMode="auto">
              <a:xfrm>
                <a:off x="446366" y="1074542"/>
                <a:ext cx="1186430" cy="324000"/>
              </a:xfrm>
              <a:prstGeom prst="homePlate">
                <a:avLst>
                  <a:gd name="adj" fmla="val 30758"/>
                </a:avLst>
              </a:prstGeom>
              <a:noFill/>
              <a:ln w="3175">
                <a:noFill/>
                <a:miter lim="800000"/>
                <a:headEnd/>
                <a:tailEnd/>
              </a:ln>
              <a:effectLst/>
            </p:spPr>
            <p:txBody>
              <a:bodyPr wrap="square" bIns="46800" rtlCol="0" anchor="ctr" anchorCtr="0"/>
              <a:lstStyle/>
              <a:p>
                <a:pPr algn="ctr" defTabSz="790956"/>
                <a:endParaRPr lang="de-DE" dirty="0" smtClean="0">
                  <a:solidFill>
                    <a:srgbClr val="892337"/>
                  </a:solidFill>
                </a:endParaRPr>
              </a:p>
            </p:txBody>
          </p:sp>
        </p:grpSp>
        <p:grpSp>
          <p:nvGrpSpPr>
            <p:cNvPr id="105" name="Gruppieren 40"/>
            <p:cNvGrpSpPr/>
            <p:nvPr/>
          </p:nvGrpSpPr>
          <p:grpSpPr>
            <a:xfrm>
              <a:off x="450250" y="3017364"/>
              <a:ext cx="7325966" cy="349200"/>
              <a:chOff x="446366" y="1074542"/>
              <a:chExt cx="7325966" cy="324000"/>
            </a:xfrm>
          </p:grpSpPr>
          <p:sp>
            <p:nvSpPr>
              <p:cNvPr id="142" name="Richtungspfeil 141"/>
              <p:cNvSpPr/>
              <p:nvPr/>
            </p:nvSpPr>
            <p:spPr bwMode="auto">
              <a:xfrm>
                <a:off x="6080332" y="1074542"/>
                <a:ext cx="1692000" cy="324000"/>
              </a:xfrm>
              <a:prstGeom prst="homePlate">
                <a:avLst>
                  <a:gd name="adj" fmla="val 30758"/>
                </a:avLst>
              </a:prstGeom>
              <a:noFill/>
              <a:ln w="3175">
                <a:noFill/>
                <a:miter lim="800000"/>
                <a:headEnd/>
                <a:tailEnd/>
              </a:ln>
              <a:effectLst/>
            </p:spPr>
            <p:txBody>
              <a:bodyPr wrap="square" bIns="46800" rtlCol="0" anchor="ctr" anchorCtr="0"/>
              <a:lstStyle/>
              <a:p>
                <a:pPr algn="ctr" defTabSz="790956"/>
                <a:endParaRPr lang="de-DE" dirty="0" smtClean="0">
                  <a:solidFill>
                    <a:srgbClr val="892337"/>
                  </a:solidFill>
                </a:endParaRPr>
              </a:p>
            </p:txBody>
          </p:sp>
          <p:sp>
            <p:nvSpPr>
              <p:cNvPr id="143" name="Richtungspfeil 142"/>
              <p:cNvSpPr/>
              <p:nvPr/>
            </p:nvSpPr>
            <p:spPr bwMode="auto">
              <a:xfrm>
                <a:off x="4791336" y="1074542"/>
                <a:ext cx="1836000" cy="324000"/>
              </a:xfrm>
              <a:prstGeom prst="homePlate">
                <a:avLst>
                  <a:gd name="adj" fmla="val 30758"/>
                </a:avLst>
              </a:prstGeom>
              <a:solidFill>
                <a:srgbClr val="E4E4E4"/>
              </a:solidFill>
              <a:ln w="3175">
                <a:noFill/>
                <a:miter lim="800000"/>
                <a:headEnd/>
                <a:tailEnd/>
              </a:ln>
              <a:effectLst/>
            </p:spPr>
            <p:txBody>
              <a:bodyPr wrap="square" bIns="46800" rtlCol="0" anchor="ctr" anchorCtr="0"/>
              <a:lstStyle/>
              <a:p>
                <a:pPr algn="ctr" defTabSz="790956"/>
                <a:endParaRPr lang="de-DE" dirty="0" smtClean="0">
                  <a:solidFill>
                    <a:srgbClr val="892337"/>
                  </a:solidFill>
                </a:endParaRPr>
              </a:p>
            </p:txBody>
          </p:sp>
          <p:sp>
            <p:nvSpPr>
              <p:cNvPr id="144" name="Richtungspfeil 143"/>
              <p:cNvSpPr/>
              <p:nvPr/>
            </p:nvSpPr>
            <p:spPr bwMode="auto">
              <a:xfrm>
                <a:off x="3082024" y="1074542"/>
                <a:ext cx="1908000" cy="324000"/>
              </a:xfrm>
              <a:prstGeom prst="homePlate">
                <a:avLst>
                  <a:gd name="adj" fmla="val 30758"/>
                </a:avLst>
              </a:prstGeom>
              <a:solidFill>
                <a:schemeClr val="bg1">
                  <a:lumMod val="85000"/>
                </a:schemeClr>
              </a:solidFill>
              <a:ln w="3175">
                <a:noFill/>
                <a:miter lim="800000"/>
                <a:headEnd/>
                <a:tailEnd/>
              </a:ln>
              <a:effectLst/>
            </p:spPr>
            <p:txBody>
              <a:bodyPr wrap="square" bIns="46800" rtlCol="0" anchor="ctr" anchorCtr="0"/>
              <a:lstStyle/>
              <a:p>
                <a:pPr algn="ctr" defTabSz="790956"/>
                <a:endParaRPr lang="de-DE" dirty="0" smtClean="0">
                  <a:solidFill>
                    <a:srgbClr val="892337"/>
                  </a:solidFill>
                </a:endParaRPr>
              </a:p>
            </p:txBody>
          </p:sp>
          <p:sp>
            <p:nvSpPr>
              <p:cNvPr id="145" name="Richtungspfeil 144"/>
              <p:cNvSpPr/>
              <p:nvPr/>
            </p:nvSpPr>
            <p:spPr bwMode="auto">
              <a:xfrm>
                <a:off x="1626133" y="1074542"/>
                <a:ext cx="1704517" cy="324000"/>
              </a:xfrm>
              <a:prstGeom prst="homePlate">
                <a:avLst>
                  <a:gd name="adj" fmla="val 30758"/>
                </a:avLst>
              </a:prstGeom>
              <a:solidFill>
                <a:srgbClr val="C6C7C8"/>
              </a:solidFill>
              <a:ln w="3175">
                <a:noFill/>
                <a:miter lim="800000"/>
                <a:headEnd/>
                <a:tailEnd/>
              </a:ln>
              <a:effectLst/>
            </p:spPr>
            <p:txBody>
              <a:bodyPr wrap="square" bIns="46800" rtlCol="0" anchor="ctr" anchorCtr="0"/>
              <a:lstStyle/>
              <a:p>
                <a:pPr algn="ctr" defTabSz="790956"/>
                <a:endParaRPr lang="de-DE" dirty="0" smtClean="0">
                  <a:solidFill>
                    <a:srgbClr val="892337"/>
                  </a:solidFill>
                </a:endParaRPr>
              </a:p>
            </p:txBody>
          </p:sp>
          <p:sp>
            <p:nvSpPr>
              <p:cNvPr id="146" name="Richtungspfeil 145"/>
              <p:cNvSpPr/>
              <p:nvPr/>
            </p:nvSpPr>
            <p:spPr bwMode="auto">
              <a:xfrm>
                <a:off x="446366" y="1074542"/>
                <a:ext cx="1186430" cy="324000"/>
              </a:xfrm>
              <a:prstGeom prst="homePlate">
                <a:avLst>
                  <a:gd name="adj" fmla="val 30758"/>
                </a:avLst>
              </a:prstGeom>
              <a:noFill/>
              <a:ln w="3175">
                <a:noFill/>
                <a:miter lim="800000"/>
                <a:headEnd/>
                <a:tailEnd/>
              </a:ln>
              <a:effectLst/>
            </p:spPr>
            <p:txBody>
              <a:bodyPr wrap="square" bIns="46800" rtlCol="0" anchor="ctr" anchorCtr="0"/>
              <a:lstStyle/>
              <a:p>
                <a:pPr algn="ctr" defTabSz="790956"/>
                <a:endParaRPr lang="de-DE" dirty="0" smtClean="0">
                  <a:solidFill>
                    <a:srgbClr val="892337"/>
                  </a:solidFill>
                </a:endParaRPr>
              </a:p>
            </p:txBody>
          </p:sp>
        </p:grpSp>
        <p:grpSp>
          <p:nvGrpSpPr>
            <p:cNvPr id="106" name="Gruppieren 46"/>
            <p:cNvGrpSpPr/>
            <p:nvPr/>
          </p:nvGrpSpPr>
          <p:grpSpPr>
            <a:xfrm>
              <a:off x="450250" y="3659925"/>
              <a:ext cx="7325966" cy="349200"/>
              <a:chOff x="446366" y="1074542"/>
              <a:chExt cx="7325966" cy="324000"/>
            </a:xfrm>
          </p:grpSpPr>
          <p:sp>
            <p:nvSpPr>
              <p:cNvPr id="137" name="Richtungspfeil 136"/>
              <p:cNvSpPr/>
              <p:nvPr/>
            </p:nvSpPr>
            <p:spPr bwMode="auto">
              <a:xfrm>
                <a:off x="6080332" y="1074542"/>
                <a:ext cx="1692000" cy="324000"/>
              </a:xfrm>
              <a:prstGeom prst="homePlate">
                <a:avLst>
                  <a:gd name="adj" fmla="val 30758"/>
                </a:avLst>
              </a:prstGeom>
              <a:noFill/>
              <a:ln w="3175">
                <a:noFill/>
                <a:miter lim="800000"/>
                <a:headEnd/>
                <a:tailEnd/>
              </a:ln>
              <a:effectLst/>
            </p:spPr>
            <p:txBody>
              <a:bodyPr wrap="square" bIns="46800" rtlCol="0" anchor="ctr" anchorCtr="0"/>
              <a:lstStyle/>
              <a:p>
                <a:pPr algn="ctr" defTabSz="790956"/>
                <a:endParaRPr lang="de-DE" dirty="0" smtClean="0">
                  <a:solidFill>
                    <a:srgbClr val="892337"/>
                  </a:solidFill>
                </a:endParaRPr>
              </a:p>
            </p:txBody>
          </p:sp>
          <p:sp>
            <p:nvSpPr>
              <p:cNvPr id="138" name="Richtungspfeil 137"/>
              <p:cNvSpPr/>
              <p:nvPr/>
            </p:nvSpPr>
            <p:spPr bwMode="auto">
              <a:xfrm>
                <a:off x="4791336" y="1074542"/>
                <a:ext cx="1836000" cy="324000"/>
              </a:xfrm>
              <a:prstGeom prst="homePlate">
                <a:avLst>
                  <a:gd name="adj" fmla="val 30758"/>
                </a:avLst>
              </a:prstGeom>
              <a:solidFill>
                <a:srgbClr val="E4E4E4"/>
              </a:solidFill>
              <a:ln w="3175">
                <a:noFill/>
                <a:miter lim="800000"/>
                <a:headEnd/>
                <a:tailEnd/>
              </a:ln>
              <a:effectLst/>
            </p:spPr>
            <p:txBody>
              <a:bodyPr wrap="square" bIns="46800" rtlCol="0" anchor="ctr" anchorCtr="0"/>
              <a:lstStyle/>
              <a:p>
                <a:pPr algn="ctr" defTabSz="790956"/>
                <a:endParaRPr lang="de-DE" dirty="0" smtClean="0">
                  <a:solidFill>
                    <a:srgbClr val="892337"/>
                  </a:solidFill>
                </a:endParaRPr>
              </a:p>
            </p:txBody>
          </p:sp>
          <p:sp>
            <p:nvSpPr>
              <p:cNvPr id="139" name="Richtungspfeil 138"/>
              <p:cNvSpPr/>
              <p:nvPr/>
            </p:nvSpPr>
            <p:spPr bwMode="auto">
              <a:xfrm>
                <a:off x="3082024" y="1074542"/>
                <a:ext cx="1908000" cy="324000"/>
              </a:xfrm>
              <a:prstGeom prst="homePlate">
                <a:avLst>
                  <a:gd name="adj" fmla="val 30758"/>
                </a:avLst>
              </a:prstGeom>
              <a:solidFill>
                <a:schemeClr val="bg1">
                  <a:lumMod val="85000"/>
                </a:schemeClr>
              </a:solidFill>
              <a:ln w="3175">
                <a:noFill/>
                <a:miter lim="800000"/>
                <a:headEnd/>
                <a:tailEnd/>
              </a:ln>
              <a:effectLst/>
            </p:spPr>
            <p:txBody>
              <a:bodyPr wrap="square" bIns="46800" rtlCol="0" anchor="ctr" anchorCtr="0"/>
              <a:lstStyle/>
              <a:p>
                <a:pPr algn="ctr" defTabSz="790956"/>
                <a:endParaRPr lang="de-DE" dirty="0" smtClean="0">
                  <a:solidFill>
                    <a:srgbClr val="892337"/>
                  </a:solidFill>
                </a:endParaRPr>
              </a:p>
            </p:txBody>
          </p:sp>
          <p:sp>
            <p:nvSpPr>
              <p:cNvPr id="140" name="Richtungspfeil 139"/>
              <p:cNvSpPr/>
              <p:nvPr/>
            </p:nvSpPr>
            <p:spPr bwMode="auto">
              <a:xfrm>
                <a:off x="1626133" y="1074542"/>
                <a:ext cx="1704517" cy="324000"/>
              </a:xfrm>
              <a:prstGeom prst="homePlate">
                <a:avLst>
                  <a:gd name="adj" fmla="val 30758"/>
                </a:avLst>
              </a:prstGeom>
              <a:solidFill>
                <a:srgbClr val="C6C7C8"/>
              </a:solidFill>
              <a:ln w="3175">
                <a:noFill/>
                <a:miter lim="800000"/>
                <a:headEnd/>
                <a:tailEnd/>
              </a:ln>
              <a:effectLst/>
            </p:spPr>
            <p:txBody>
              <a:bodyPr wrap="square" bIns="46800" rtlCol="0" anchor="ctr" anchorCtr="0"/>
              <a:lstStyle/>
              <a:p>
                <a:pPr algn="ctr" defTabSz="790956"/>
                <a:endParaRPr lang="de-DE" dirty="0" smtClean="0">
                  <a:solidFill>
                    <a:srgbClr val="892337"/>
                  </a:solidFill>
                </a:endParaRPr>
              </a:p>
            </p:txBody>
          </p:sp>
          <p:sp>
            <p:nvSpPr>
              <p:cNvPr id="141" name="Richtungspfeil 140"/>
              <p:cNvSpPr/>
              <p:nvPr/>
            </p:nvSpPr>
            <p:spPr bwMode="auto">
              <a:xfrm>
                <a:off x="446366" y="1074542"/>
                <a:ext cx="1186430" cy="324000"/>
              </a:xfrm>
              <a:prstGeom prst="homePlate">
                <a:avLst>
                  <a:gd name="adj" fmla="val 30758"/>
                </a:avLst>
              </a:prstGeom>
              <a:noFill/>
              <a:ln w="3175">
                <a:noFill/>
                <a:miter lim="800000"/>
                <a:headEnd/>
                <a:tailEnd/>
              </a:ln>
              <a:effectLst/>
            </p:spPr>
            <p:txBody>
              <a:bodyPr wrap="square" bIns="46800" rtlCol="0" anchor="ctr" anchorCtr="0"/>
              <a:lstStyle/>
              <a:p>
                <a:pPr algn="ctr" defTabSz="790956"/>
                <a:endParaRPr lang="de-DE" dirty="0" smtClean="0">
                  <a:solidFill>
                    <a:srgbClr val="892337"/>
                  </a:solidFill>
                </a:endParaRPr>
              </a:p>
            </p:txBody>
          </p:sp>
        </p:grpSp>
        <p:grpSp>
          <p:nvGrpSpPr>
            <p:cNvPr id="107" name="Gruppieren 52"/>
            <p:cNvGrpSpPr/>
            <p:nvPr/>
          </p:nvGrpSpPr>
          <p:grpSpPr>
            <a:xfrm>
              <a:off x="450250" y="4004063"/>
              <a:ext cx="7325966" cy="349200"/>
              <a:chOff x="446366" y="1074542"/>
              <a:chExt cx="7325966" cy="324000"/>
            </a:xfrm>
          </p:grpSpPr>
          <p:sp>
            <p:nvSpPr>
              <p:cNvPr id="132" name="Richtungspfeil 131"/>
              <p:cNvSpPr/>
              <p:nvPr/>
            </p:nvSpPr>
            <p:spPr bwMode="auto">
              <a:xfrm>
                <a:off x="6080332" y="1074542"/>
                <a:ext cx="1692000" cy="324000"/>
              </a:xfrm>
              <a:prstGeom prst="homePlate">
                <a:avLst>
                  <a:gd name="adj" fmla="val 30758"/>
                </a:avLst>
              </a:prstGeom>
              <a:noFill/>
              <a:ln w="3175">
                <a:noFill/>
                <a:miter lim="800000"/>
                <a:headEnd/>
                <a:tailEnd/>
              </a:ln>
              <a:effectLst/>
            </p:spPr>
            <p:txBody>
              <a:bodyPr wrap="square" bIns="46800" rtlCol="0" anchor="ctr" anchorCtr="0"/>
              <a:lstStyle/>
              <a:p>
                <a:pPr algn="ctr" defTabSz="790956"/>
                <a:endParaRPr lang="de-DE" dirty="0" smtClean="0">
                  <a:solidFill>
                    <a:srgbClr val="892337"/>
                  </a:solidFill>
                </a:endParaRPr>
              </a:p>
            </p:txBody>
          </p:sp>
          <p:sp>
            <p:nvSpPr>
              <p:cNvPr id="133" name="Richtungspfeil 132"/>
              <p:cNvSpPr/>
              <p:nvPr/>
            </p:nvSpPr>
            <p:spPr bwMode="auto">
              <a:xfrm>
                <a:off x="4791336" y="1074542"/>
                <a:ext cx="1836000" cy="324000"/>
              </a:xfrm>
              <a:prstGeom prst="homePlate">
                <a:avLst>
                  <a:gd name="adj" fmla="val 30758"/>
                </a:avLst>
              </a:prstGeom>
              <a:solidFill>
                <a:srgbClr val="E4E4E4"/>
              </a:solidFill>
              <a:ln w="3175">
                <a:noFill/>
                <a:miter lim="800000"/>
                <a:headEnd/>
                <a:tailEnd/>
              </a:ln>
              <a:effectLst/>
            </p:spPr>
            <p:txBody>
              <a:bodyPr wrap="square" bIns="46800" rtlCol="0" anchor="ctr" anchorCtr="0"/>
              <a:lstStyle/>
              <a:p>
                <a:pPr algn="ctr" defTabSz="790956"/>
                <a:endParaRPr lang="de-DE" dirty="0" smtClean="0">
                  <a:solidFill>
                    <a:srgbClr val="892337"/>
                  </a:solidFill>
                </a:endParaRPr>
              </a:p>
            </p:txBody>
          </p:sp>
          <p:sp>
            <p:nvSpPr>
              <p:cNvPr id="134" name="Richtungspfeil 133"/>
              <p:cNvSpPr/>
              <p:nvPr/>
            </p:nvSpPr>
            <p:spPr bwMode="auto">
              <a:xfrm>
                <a:off x="3082024" y="1074542"/>
                <a:ext cx="1908000" cy="324000"/>
              </a:xfrm>
              <a:prstGeom prst="homePlate">
                <a:avLst>
                  <a:gd name="adj" fmla="val 30758"/>
                </a:avLst>
              </a:prstGeom>
              <a:solidFill>
                <a:schemeClr val="bg1">
                  <a:lumMod val="85000"/>
                </a:schemeClr>
              </a:solidFill>
              <a:ln w="3175">
                <a:noFill/>
                <a:miter lim="800000"/>
                <a:headEnd/>
                <a:tailEnd/>
              </a:ln>
              <a:effectLst/>
            </p:spPr>
            <p:txBody>
              <a:bodyPr wrap="square" bIns="46800" rtlCol="0" anchor="ctr" anchorCtr="0"/>
              <a:lstStyle/>
              <a:p>
                <a:pPr algn="ctr" defTabSz="790956"/>
                <a:endParaRPr lang="de-DE" dirty="0" smtClean="0">
                  <a:solidFill>
                    <a:srgbClr val="892337"/>
                  </a:solidFill>
                </a:endParaRPr>
              </a:p>
            </p:txBody>
          </p:sp>
          <p:sp>
            <p:nvSpPr>
              <p:cNvPr id="135" name="Richtungspfeil 134"/>
              <p:cNvSpPr/>
              <p:nvPr/>
            </p:nvSpPr>
            <p:spPr bwMode="auto">
              <a:xfrm>
                <a:off x="1626133" y="1074542"/>
                <a:ext cx="1704517" cy="324000"/>
              </a:xfrm>
              <a:prstGeom prst="homePlate">
                <a:avLst>
                  <a:gd name="adj" fmla="val 30758"/>
                </a:avLst>
              </a:prstGeom>
              <a:solidFill>
                <a:srgbClr val="C6C7C8"/>
              </a:solidFill>
              <a:ln w="3175">
                <a:noFill/>
                <a:miter lim="800000"/>
                <a:headEnd/>
                <a:tailEnd/>
              </a:ln>
              <a:effectLst/>
            </p:spPr>
            <p:txBody>
              <a:bodyPr wrap="square" bIns="46800" rtlCol="0" anchor="ctr" anchorCtr="0"/>
              <a:lstStyle/>
              <a:p>
                <a:pPr algn="ctr" defTabSz="790956"/>
                <a:endParaRPr lang="de-DE" dirty="0" smtClean="0">
                  <a:solidFill>
                    <a:srgbClr val="892337"/>
                  </a:solidFill>
                </a:endParaRPr>
              </a:p>
            </p:txBody>
          </p:sp>
          <p:sp>
            <p:nvSpPr>
              <p:cNvPr id="136" name="Richtungspfeil 135"/>
              <p:cNvSpPr/>
              <p:nvPr/>
            </p:nvSpPr>
            <p:spPr bwMode="auto">
              <a:xfrm>
                <a:off x="446366" y="1074542"/>
                <a:ext cx="1186430" cy="324000"/>
              </a:xfrm>
              <a:prstGeom prst="homePlate">
                <a:avLst>
                  <a:gd name="adj" fmla="val 30758"/>
                </a:avLst>
              </a:prstGeom>
              <a:noFill/>
              <a:ln w="3175">
                <a:noFill/>
                <a:miter lim="800000"/>
                <a:headEnd/>
                <a:tailEnd/>
              </a:ln>
              <a:effectLst/>
            </p:spPr>
            <p:txBody>
              <a:bodyPr wrap="square" bIns="46800" rtlCol="0" anchor="ctr" anchorCtr="0"/>
              <a:lstStyle/>
              <a:p>
                <a:pPr algn="ctr" defTabSz="790956"/>
                <a:endParaRPr lang="de-DE" dirty="0" smtClean="0">
                  <a:solidFill>
                    <a:srgbClr val="892337"/>
                  </a:solidFill>
                </a:endParaRPr>
              </a:p>
            </p:txBody>
          </p:sp>
        </p:grpSp>
        <p:grpSp>
          <p:nvGrpSpPr>
            <p:cNvPr id="108" name="Gruppieren 58"/>
            <p:cNvGrpSpPr/>
            <p:nvPr/>
          </p:nvGrpSpPr>
          <p:grpSpPr>
            <a:xfrm>
              <a:off x="450250" y="4348201"/>
              <a:ext cx="7325966" cy="349200"/>
              <a:chOff x="446366" y="1074542"/>
              <a:chExt cx="7325966" cy="324000"/>
            </a:xfrm>
          </p:grpSpPr>
          <p:sp>
            <p:nvSpPr>
              <p:cNvPr id="127" name="Richtungspfeil 126"/>
              <p:cNvSpPr/>
              <p:nvPr/>
            </p:nvSpPr>
            <p:spPr bwMode="auto">
              <a:xfrm>
                <a:off x="6080332" y="1074542"/>
                <a:ext cx="1692000" cy="324000"/>
              </a:xfrm>
              <a:prstGeom prst="homePlate">
                <a:avLst>
                  <a:gd name="adj" fmla="val 30758"/>
                </a:avLst>
              </a:prstGeom>
              <a:noFill/>
              <a:ln w="3175">
                <a:noFill/>
                <a:miter lim="800000"/>
                <a:headEnd/>
                <a:tailEnd/>
              </a:ln>
              <a:effectLst/>
            </p:spPr>
            <p:txBody>
              <a:bodyPr wrap="square" bIns="46800" rtlCol="0" anchor="ctr" anchorCtr="0"/>
              <a:lstStyle/>
              <a:p>
                <a:pPr algn="ctr" defTabSz="790956"/>
                <a:endParaRPr lang="de-DE" dirty="0" smtClean="0">
                  <a:solidFill>
                    <a:srgbClr val="892337"/>
                  </a:solidFill>
                </a:endParaRPr>
              </a:p>
            </p:txBody>
          </p:sp>
          <p:sp>
            <p:nvSpPr>
              <p:cNvPr id="128" name="Richtungspfeil 127"/>
              <p:cNvSpPr/>
              <p:nvPr/>
            </p:nvSpPr>
            <p:spPr bwMode="auto">
              <a:xfrm>
                <a:off x="4791336" y="1074542"/>
                <a:ext cx="1836000" cy="324000"/>
              </a:xfrm>
              <a:prstGeom prst="homePlate">
                <a:avLst>
                  <a:gd name="adj" fmla="val 30758"/>
                </a:avLst>
              </a:prstGeom>
              <a:solidFill>
                <a:schemeClr val="bg1">
                  <a:lumMod val="85000"/>
                </a:schemeClr>
              </a:solidFill>
              <a:ln w="3175">
                <a:noFill/>
                <a:miter lim="800000"/>
                <a:headEnd/>
                <a:tailEnd/>
              </a:ln>
              <a:effectLst/>
            </p:spPr>
            <p:txBody>
              <a:bodyPr wrap="square" bIns="46800" rtlCol="0" anchor="ctr" anchorCtr="0"/>
              <a:lstStyle/>
              <a:p>
                <a:pPr algn="ctr" defTabSz="790956"/>
                <a:endParaRPr lang="de-DE" dirty="0" smtClean="0">
                  <a:solidFill>
                    <a:srgbClr val="892337"/>
                  </a:solidFill>
                </a:endParaRPr>
              </a:p>
            </p:txBody>
          </p:sp>
          <p:sp>
            <p:nvSpPr>
              <p:cNvPr id="129" name="Richtungspfeil 128"/>
              <p:cNvSpPr/>
              <p:nvPr/>
            </p:nvSpPr>
            <p:spPr bwMode="auto">
              <a:xfrm>
                <a:off x="3082024" y="1074542"/>
                <a:ext cx="1908000" cy="324000"/>
              </a:xfrm>
              <a:prstGeom prst="homePlate">
                <a:avLst>
                  <a:gd name="adj" fmla="val 30758"/>
                </a:avLst>
              </a:prstGeom>
              <a:solidFill>
                <a:schemeClr val="bg1">
                  <a:lumMod val="85000"/>
                </a:schemeClr>
              </a:solidFill>
              <a:ln w="3175">
                <a:noFill/>
                <a:miter lim="800000"/>
                <a:headEnd/>
                <a:tailEnd/>
              </a:ln>
              <a:effectLst/>
            </p:spPr>
            <p:txBody>
              <a:bodyPr wrap="square" bIns="46800" rtlCol="0" anchor="ctr" anchorCtr="0"/>
              <a:lstStyle/>
              <a:p>
                <a:pPr algn="ctr" defTabSz="790956"/>
                <a:endParaRPr lang="de-DE" dirty="0" smtClean="0">
                  <a:solidFill>
                    <a:srgbClr val="892337"/>
                  </a:solidFill>
                </a:endParaRPr>
              </a:p>
            </p:txBody>
          </p:sp>
          <p:sp>
            <p:nvSpPr>
              <p:cNvPr id="130" name="Richtungspfeil 129"/>
              <p:cNvSpPr/>
              <p:nvPr/>
            </p:nvSpPr>
            <p:spPr bwMode="auto">
              <a:xfrm>
                <a:off x="1626133" y="1074542"/>
                <a:ext cx="1704517" cy="324000"/>
              </a:xfrm>
              <a:prstGeom prst="homePlate">
                <a:avLst>
                  <a:gd name="adj" fmla="val 30758"/>
                </a:avLst>
              </a:prstGeom>
              <a:solidFill>
                <a:srgbClr val="C6C7C8"/>
              </a:solidFill>
              <a:ln w="3175">
                <a:noFill/>
                <a:miter lim="800000"/>
                <a:headEnd/>
                <a:tailEnd/>
              </a:ln>
              <a:effectLst/>
            </p:spPr>
            <p:txBody>
              <a:bodyPr wrap="square" bIns="46800" rtlCol="0" anchor="ctr" anchorCtr="0"/>
              <a:lstStyle/>
              <a:p>
                <a:pPr algn="ctr" defTabSz="790956"/>
                <a:endParaRPr lang="de-DE" dirty="0" smtClean="0">
                  <a:solidFill>
                    <a:srgbClr val="892337"/>
                  </a:solidFill>
                </a:endParaRPr>
              </a:p>
            </p:txBody>
          </p:sp>
          <p:sp>
            <p:nvSpPr>
              <p:cNvPr id="131" name="Richtungspfeil 130"/>
              <p:cNvSpPr/>
              <p:nvPr/>
            </p:nvSpPr>
            <p:spPr bwMode="auto">
              <a:xfrm>
                <a:off x="446366" y="1074542"/>
                <a:ext cx="1186430" cy="324000"/>
              </a:xfrm>
              <a:prstGeom prst="homePlate">
                <a:avLst>
                  <a:gd name="adj" fmla="val 30758"/>
                </a:avLst>
              </a:prstGeom>
              <a:noFill/>
              <a:ln w="3175">
                <a:noFill/>
                <a:miter lim="800000"/>
                <a:headEnd/>
                <a:tailEnd/>
              </a:ln>
              <a:effectLst/>
            </p:spPr>
            <p:txBody>
              <a:bodyPr wrap="square" bIns="46800" rtlCol="0" anchor="ctr" anchorCtr="0"/>
              <a:lstStyle/>
              <a:p>
                <a:pPr algn="ctr" defTabSz="790956"/>
                <a:endParaRPr lang="de-DE" dirty="0" smtClean="0">
                  <a:solidFill>
                    <a:srgbClr val="892337"/>
                  </a:solidFill>
                </a:endParaRPr>
              </a:p>
            </p:txBody>
          </p:sp>
        </p:grpSp>
        <p:grpSp>
          <p:nvGrpSpPr>
            <p:cNvPr id="109" name="Gruppieren 64"/>
            <p:cNvGrpSpPr/>
            <p:nvPr/>
          </p:nvGrpSpPr>
          <p:grpSpPr>
            <a:xfrm>
              <a:off x="450250" y="4697850"/>
              <a:ext cx="7325966" cy="349200"/>
              <a:chOff x="446366" y="1074542"/>
              <a:chExt cx="7325966" cy="324000"/>
            </a:xfrm>
          </p:grpSpPr>
          <p:sp>
            <p:nvSpPr>
              <p:cNvPr id="122" name="Richtungspfeil 121"/>
              <p:cNvSpPr/>
              <p:nvPr/>
            </p:nvSpPr>
            <p:spPr bwMode="auto">
              <a:xfrm>
                <a:off x="6080332" y="1074542"/>
                <a:ext cx="1692000" cy="324000"/>
              </a:xfrm>
              <a:prstGeom prst="homePlate">
                <a:avLst>
                  <a:gd name="adj" fmla="val 30758"/>
                </a:avLst>
              </a:prstGeom>
              <a:noFill/>
              <a:ln w="3175">
                <a:noFill/>
                <a:miter lim="800000"/>
                <a:headEnd/>
                <a:tailEnd/>
              </a:ln>
              <a:effectLst/>
            </p:spPr>
            <p:txBody>
              <a:bodyPr wrap="square" bIns="46800" rtlCol="0" anchor="ctr" anchorCtr="0"/>
              <a:lstStyle/>
              <a:p>
                <a:pPr algn="ctr" defTabSz="790956"/>
                <a:endParaRPr lang="de-DE" dirty="0" smtClean="0">
                  <a:solidFill>
                    <a:srgbClr val="892337"/>
                  </a:solidFill>
                </a:endParaRPr>
              </a:p>
            </p:txBody>
          </p:sp>
          <p:sp>
            <p:nvSpPr>
              <p:cNvPr id="123" name="Richtungspfeil 122"/>
              <p:cNvSpPr/>
              <p:nvPr/>
            </p:nvSpPr>
            <p:spPr bwMode="auto">
              <a:xfrm>
                <a:off x="4791336" y="1074542"/>
                <a:ext cx="1836000" cy="324000"/>
              </a:xfrm>
              <a:prstGeom prst="homePlate">
                <a:avLst>
                  <a:gd name="adj" fmla="val 30758"/>
                </a:avLst>
              </a:prstGeom>
              <a:solidFill>
                <a:srgbClr val="E4E4E4"/>
              </a:solidFill>
              <a:ln w="3175">
                <a:noFill/>
                <a:miter lim="800000"/>
                <a:headEnd/>
                <a:tailEnd/>
              </a:ln>
              <a:effectLst/>
            </p:spPr>
            <p:txBody>
              <a:bodyPr wrap="square" bIns="46800" rtlCol="0" anchor="ctr" anchorCtr="0"/>
              <a:lstStyle/>
              <a:p>
                <a:pPr algn="ctr" defTabSz="790956"/>
                <a:endParaRPr lang="de-DE" dirty="0" smtClean="0">
                  <a:solidFill>
                    <a:srgbClr val="892337"/>
                  </a:solidFill>
                </a:endParaRPr>
              </a:p>
            </p:txBody>
          </p:sp>
          <p:sp>
            <p:nvSpPr>
              <p:cNvPr id="124" name="Richtungspfeil 123"/>
              <p:cNvSpPr/>
              <p:nvPr/>
            </p:nvSpPr>
            <p:spPr bwMode="auto">
              <a:xfrm>
                <a:off x="3082024" y="1074542"/>
                <a:ext cx="1908000" cy="324000"/>
              </a:xfrm>
              <a:prstGeom prst="homePlate">
                <a:avLst>
                  <a:gd name="adj" fmla="val 30758"/>
                </a:avLst>
              </a:prstGeom>
              <a:solidFill>
                <a:schemeClr val="bg1">
                  <a:lumMod val="85000"/>
                </a:schemeClr>
              </a:solidFill>
              <a:ln w="3175">
                <a:noFill/>
                <a:miter lim="800000"/>
                <a:headEnd/>
                <a:tailEnd/>
              </a:ln>
              <a:effectLst/>
            </p:spPr>
            <p:txBody>
              <a:bodyPr wrap="square" bIns="46800" rtlCol="0" anchor="ctr" anchorCtr="0"/>
              <a:lstStyle/>
              <a:p>
                <a:pPr algn="ctr" defTabSz="790956"/>
                <a:endParaRPr lang="de-DE" dirty="0" smtClean="0">
                  <a:solidFill>
                    <a:srgbClr val="892337"/>
                  </a:solidFill>
                </a:endParaRPr>
              </a:p>
            </p:txBody>
          </p:sp>
          <p:sp>
            <p:nvSpPr>
              <p:cNvPr id="125" name="Richtungspfeil 124"/>
              <p:cNvSpPr/>
              <p:nvPr/>
            </p:nvSpPr>
            <p:spPr bwMode="auto">
              <a:xfrm>
                <a:off x="1626133" y="1074542"/>
                <a:ext cx="1704517" cy="324000"/>
              </a:xfrm>
              <a:prstGeom prst="homePlate">
                <a:avLst>
                  <a:gd name="adj" fmla="val 30758"/>
                </a:avLst>
              </a:prstGeom>
              <a:solidFill>
                <a:srgbClr val="C6C7C8"/>
              </a:solidFill>
              <a:ln w="3175">
                <a:noFill/>
                <a:miter lim="800000"/>
                <a:headEnd/>
                <a:tailEnd/>
              </a:ln>
              <a:effectLst/>
            </p:spPr>
            <p:txBody>
              <a:bodyPr wrap="square" bIns="46800" rtlCol="0" anchor="ctr" anchorCtr="0"/>
              <a:lstStyle/>
              <a:p>
                <a:pPr algn="ctr" defTabSz="790956"/>
                <a:endParaRPr lang="de-DE" dirty="0" smtClean="0">
                  <a:solidFill>
                    <a:srgbClr val="892337"/>
                  </a:solidFill>
                </a:endParaRPr>
              </a:p>
            </p:txBody>
          </p:sp>
          <p:sp>
            <p:nvSpPr>
              <p:cNvPr id="126" name="Richtungspfeil 125"/>
              <p:cNvSpPr/>
              <p:nvPr/>
            </p:nvSpPr>
            <p:spPr bwMode="auto">
              <a:xfrm>
                <a:off x="446366" y="1074542"/>
                <a:ext cx="1186430" cy="324000"/>
              </a:xfrm>
              <a:prstGeom prst="homePlate">
                <a:avLst>
                  <a:gd name="adj" fmla="val 30758"/>
                </a:avLst>
              </a:prstGeom>
              <a:noFill/>
              <a:ln w="3175">
                <a:noFill/>
                <a:miter lim="800000"/>
                <a:headEnd/>
                <a:tailEnd/>
              </a:ln>
              <a:effectLst/>
            </p:spPr>
            <p:txBody>
              <a:bodyPr wrap="square" bIns="46800" rtlCol="0" anchor="ctr" anchorCtr="0"/>
              <a:lstStyle/>
              <a:p>
                <a:pPr algn="ctr" defTabSz="790956"/>
                <a:endParaRPr lang="de-DE" dirty="0" smtClean="0">
                  <a:solidFill>
                    <a:srgbClr val="892337"/>
                  </a:solidFill>
                </a:endParaRPr>
              </a:p>
            </p:txBody>
          </p:sp>
        </p:grpSp>
        <p:grpSp>
          <p:nvGrpSpPr>
            <p:cNvPr id="110" name="Gruppieren 76"/>
            <p:cNvGrpSpPr/>
            <p:nvPr/>
          </p:nvGrpSpPr>
          <p:grpSpPr>
            <a:xfrm>
              <a:off x="450250" y="5206142"/>
              <a:ext cx="7325966" cy="349200"/>
              <a:chOff x="446366" y="1074542"/>
              <a:chExt cx="7325966" cy="324000"/>
            </a:xfrm>
          </p:grpSpPr>
          <p:sp>
            <p:nvSpPr>
              <p:cNvPr id="117" name="Richtungspfeil 116"/>
              <p:cNvSpPr/>
              <p:nvPr/>
            </p:nvSpPr>
            <p:spPr bwMode="auto">
              <a:xfrm>
                <a:off x="6080332" y="1074542"/>
                <a:ext cx="1692000" cy="324000"/>
              </a:xfrm>
              <a:prstGeom prst="homePlate">
                <a:avLst>
                  <a:gd name="adj" fmla="val 30758"/>
                </a:avLst>
              </a:prstGeom>
              <a:noFill/>
              <a:ln w="3175">
                <a:noFill/>
                <a:miter lim="800000"/>
                <a:headEnd/>
                <a:tailEnd/>
              </a:ln>
              <a:effectLst/>
            </p:spPr>
            <p:txBody>
              <a:bodyPr wrap="square" bIns="46800" rtlCol="0" anchor="ctr" anchorCtr="0"/>
              <a:lstStyle/>
              <a:p>
                <a:pPr algn="ctr" defTabSz="790956"/>
                <a:endParaRPr lang="de-DE" dirty="0" smtClean="0">
                  <a:solidFill>
                    <a:srgbClr val="892337"/>
                  </a:solidFill>
                </a:endParaRPr>
              </a:p>
            </p:txBody>
          </p:sp>
          <p:sp>
            <p:nvSpPr>
              <p:cNvPr id="118" name="Richtungspfeil 117"/>
              <p:cNvSpPr/>
              <p:nvPr/>
            </p:nvSpPr>
            <p:spPr bwMode="auto">
              <a:xfrm>
                <a:off x="4791336" y="1074542"/>
                <a:ext cx="1836000" cy="324000"/>
              </a:xfrm>
              <a:prstGeom prst="homePlate">
                <a:avLst>
                  <a:gd name="adj" fmla="val 30758"/>
                </a:avLst>
              </a:prstGeom>
              <a:solidFill>
                <a:srgbClr val="E4E4E4"/>
              </a:solidFill>
              <a:ln w="3175">
                <a:noFill/>
                <a:miter lim="800000"/>
                <a:headEnd/>
                <a:tailEnd/>
              </a:ln>
              <a:effectLst/>
            </p:spPr>
            <p:txBody>
              <a:bodyPr wrap="square" bIns="46800" rtlCol="0" anchor="ctr" anchorCtr="0"/>
              <a:lstStyle/>
              <a:p>
                <a:pPr algn="ctr" defTabSz="790956"/>
                <a:endParaRPr lang="de-DE" dirty="0" smtClean="0">
                  <a:solidFill>
                    <a:srgbClr val="892337"/>
                  </a:solidFill>
                </a:endParaRPr>
              </a:p>
            </p:txBody>
          </p:sp>
          <p:sp>
            <p:nvSpPr>
              <p:cNvPr id="119" name="Richtungspfeil 118"/>
              <p:cNvSpPr/>
              <p:nvPr/>
            </p:nvSpPr>
            <p:spPr bwMode="auto">
              <a:xfrm>
                <a:off x="3082024" y="1074542"/>
                <a:ext cx="1908000" cy="324000"/>
              </a:xfrm>
              <a:prstGeom prst="homePlate">
                <a:avLst>
                  <a:gd name="adj" fmla="val 30758"/>
                </a:avLst>
              </a:prstGeom>
              <a:solidFill>
                <a:schemeClr val="bg1">
                  <a:lumMod val="85000"/>
                </a:schemeClr>
              </a:solidFill>
              <a:ln w="3175">
                <a:noFill/>
                <a:miter lim="800000"/>
                <a:headEnd/>
                <a:tailEnd/>
              </a:ln>
              <a:effectLst/>
            </p:spPr>
            <p:txBody>
              <a:bodyPr wrap="square" bIns="46800" rtlCol="0" anchor="ctr" anchorCtr="0"/>
              <a:lstStyle/>
              <a:p>
                <a:pPr algn="ctr" defTabSz="790956"/>
                <a:endParaRPr lang="de-DE" dirty="0" smtClean="0">
                  <a:solidFill>
                    <a:srgbClr val="892337"/>
                  </a:solidFill>
                </a:endParaRPr>
              </a:p>
            </p:txBody>
          </p:sp>
          <p:sp>
            <p:nvSpPr>
              <p:cNvPr id="120" name="Richtungspfeil 119"/>
              <p:cNvSpPr/>
              <p:nvPr/>
            </p:nvSpPr>
            <p:spPr bwMode="auto">
              <a:xfrm>
                <a:off x="1626133" y="1074542"/>
                <a:ext cx="1704517" cy="324000"/>
              </a:xfrm>
              <a:prstGeom prst="homePlate">
                <a:avLst>
                  <a:gd name="adj" fmla="val 30758"/>
                </a:avLst>
              </a:prstGeom>
              <a:solidFill>
                <a:srgbClr val="C6C7C8"/>
              </a:solidFill>
              <a:ln w="3175">
                <a:noFill/>
                <a:miter lim="800000"/>
                <a:headEnd/>
                <a:tailEnd/>
              </a:ln>
              <a:effectLst/>
            </p:spPr>
            <p:txBody>
              <a:bodyPr wrap="square" bIns="46800" rtlCol="0" anchor="ctr" anchorCtr="0"/>
              <a:lstStyle/>
              <a:p>
                <a:pPr algn="ctr" defTabSz="790956"/>
                <a:endParaRPr lang="de-DE" dirty="0" smtClean="0">
                  <a:solidFill>
                    <a:srgbClr val="892337"/>
                  </a:solidFill>
                </a:endParaRPr>
              </a:p>
            </p:txBody>
          </p:sp>
          <p:sp>
            <p:nvSpPr>
              <p:cNvPr id="121" name="Richtungspfeil 120"/>
              <p:cNvSpPr/>
              <p:nvPr/>
            </p:nvSpPr>
            <p:spPr bwMode="auto">
              <a:xfrm>
                <a:off x="446366" y="1074542"/>
                <a:ext cx="1186430" cy="324000"/>
              </a:xfrm>
              <a:prstGeom prst="homePlate">
                <a:avLst>
                  <a:gd name="adj" fmla="val 30758"/>
                </a:avLst>
              </a:prstGeom>
              <a:noFill/>
              <a:ln w="3175">
                <a:noFill/>
                <a:miter lim="800000"/>
                <a:headEnd/>
                <a:tailEnd/>
              </a:ln>
              <a:effectLst/>
            </p:spPr>
            <p:txBody>
              <a:bodyPr wrap="square" bIns="46800" rtlCol="0" anchor="ctr" anchorCtr="0"/>
              <a:lstStyle/>
              <a:p>
                <a:pPr algn="ctr" defTabSz="790956"/>
                <a:endParaRPr lang="de-DE" dirty="0" smtClean="0">
                  <a:solidFill>
                    <a:srgbClr val="892337"/>
                  </a:solidFill>
                </a:endParaRPr>
              </a:p>
            </p:txBody>
          </p:sp>
        </p:grpSp>
        <p:grpSp>
          <p:nvGrpSpPr>
            <p:cNvPr id="111" name="Gruppieren 82"/>
            <p:cNvGrpSpPr/>
            <p:nvPr/>
          </p:nvGrpSpPr>
          <p:grpSpPr>
            <a:xfrm>
              <a:off x="450250" y="2663151"/>
              <a:ext cx="7325966" cy="349200"/>
              <a:chOff x="446366" y="1074542"/>
              <a:chExt cx="7325966" cy="324000"/>
            </a:xfrm>
          </p:grpSpPr>
          <p:sp>
            <p:nvSpPr>
              <p:cNvPr id="112" name="Richtungspfeil 111"/>
              <p:cNvSpPr/>
              <p:nvPr/>
            </p:nvSpPr>
            <p:spPr bwMode="auto">
              <a:xfrm>
                <a:off x="6080332" y="1074542"/>
                <a:ext cx="1692000" cy="324000"/>
              </a:xfrm>
              <a:prstGeom prst="homePlate">
                <a:avLst>
                  <a:gd name="adj" fmla="val 30758"/>
                </a:avLst>
              </a:prstGeom>
              <a:noFill/>
              <a:ln w="3175">
                <a:noFill/>
                <a:miter lim="800000"/>
                <a:headEnd/>
                <a:tailEnd/>
              </a:ln>
              <a:effectLst/>
            </p:spPr>
            <p:txBody>
              <a:bodyPr wrap="square" bIns="46800" rtlCol="0" anchor="ctr" anchorCtr="0"/>
              <a:lstStyle/>
              <a:p>
                <a:pPr algn="ctr" defTabSz="790956"/>
                <a:endParaRPr lang="de-DE" dirty="0" smtClean="0">
                  <a:solidFill>
                    <a:srgbClr val="892337"/>
                  </a:solidFill>
                </a:endParaRPr>
              </a:p>
            </p:txBody>
          </p:sp>
          <p:sp>
            <p:nvSpPr>
              <p:cNvPr id="113" name="Richtungspfeil 112"/>
              <p:cNvSpPr/>
              <p:nvPr/>
            </p:nvSpPr>
            <p:spPr bwMode="auto">
              <a:xfrm>
                <a:off x="4791336" y="1074542"/>
                <a:ext cx="1836000" cy="324000"/>
              </a:xfrm>
              <a:prstGeom prst="homePlate">
                <a:avLst>
                  <a:gd name="adj" fmla="val 30758"/>
                </a:avLst>
              </a:prstGeom>
              <a:solidFill>
                <a:schemeClr val="bg1">
                  <a:lumMod val="85000"/>
                </a:schemeClr>
              </a:solidFill>
              <a:ln w="3175">
                <a:noFill/>
                <a:miter lim="800000"/>
                <a:headEnd/>
                <a:tailEnd/>
              </a:ln>
              <a:effectLst/>
            </p:spPr>
            <p:txBody>
              <a:bodyPr wrap="square" bIns="46800" rtlCol="0" anchor="ctr" anchorCtr="0"/>
              <a:lstStyle/>
              <a:p>
                <a:pPr algn="ctr" defTabSz="790956"/>
                <a:endParaRPr lang="de-DE" dirty="0" smtClean="0">
                  <a:solidFill>
                    <a:srgbClr val="892337"/>
                  </a:solidFill>
                </a:endParaRPr>
              </a:p>
            </p:txBody>
          </p:sp>
          <p:sp>
            <p:nvSpPr>
              <p:cNvPr id="114" name="Richtungspfeil 113"/>
              <p:cNvSpPr/>
              <p:nvPr/>
            </p:nvSpPr>
            <p:spPr bwMode="auto">
              <a:xfrm>
                <a:off x="3082024" y="1074542"/>
                <a:ext cx="1908000" cy="324000"/>
              </a:xfrm>
              <a:prstGeom prst="homePlate">
                <a:avLst>
                  <a:gd name="adj" fmla="val 30758"/>
                </a:avLst>
              </a:prstGeom>
              <a:solidFill>
                <a:schemeClr val="bg1">
                  <a:lumMod val="85000"/>
                </a:schemeClr>
              </a:solidFill>
              <a:ln w="3175">
                <a:noFill/>
                <a:miter lim="800000"/>
                <a:headEnd/>
                <a:tailEnd/>
              </a:ln>
              <a:effectLst/>
            </p:spPr>
            <p:txBody>
              <a:bodyPr wrap="square" bIns="46800" rtlCol="0" anchor="ctr" anchorCtr="0"/>
              <a:lstStyle/>
              <a:p>
                <a:pPr algn="ctr" defTabSz="790956"/>
                <a:endParaRPr lang="de-DE" dirty="0" smtClean="0">
                  <a:solidFill>
                    <a:srgbClr val="892337"/>
                  </a:solidFill>
                </a:endParaRPr>
              </a:p>
            </p:txBody>
          </p:sp>
          <p:sp>
            <p:nvSpPr>
              <p:cNvPr id="115" name="Richtungspfeil 114"/>
              <p:cNvSpPr/>
              <p:nvPr/>
            </p:nvSpPr>
            <p:spPr bwMode="auto">
              <a:xfrm>
                <a:off x="1626133" y="1074542"/>
                <a:ext cx="1704517" cy="324000"/>
              </a:xfrm>
              <a:prstGeom prst="homePlate">
                <a:avLst>
                  <a:gd name="adj" fmla="val 30758"/>
                </a:avLst>
              </a:prstGeom>
              <a:solidFill>
                <a:srgbClr val="C6C7C8"/>
              </a:solidFill>
              <a:ln w="3175">
                <a:noFill/>
                <a:miter lim="800000"/>
                <a:headEnd/>
                <a:tailEnd/>
              </a:ln>
              <a:effectLst/>
            </p:spPr>
            <p:txBody>
              <a:bodyPr wrap="square" bIns="46800" rtlCol="0" anchor="ctr" anchorCtr="0"/>
              <a:lstStyle/>
              <a:p>
                <a:pPr algn="ctr" defTabSz="790956"/>
                <a:endParaRPr lang="de-DE" dirty="0" smtClean="0">
                  <a:solidFill>
                    <a:srgbClr val="892337"/>
                  </a:solidFill>
                </a:endParaRPr>
              </a:p>
            </p:txBody>
          </p:sp>
          <p:sp>
            <p:nvSpPr>
              <p:cNvPr id="116" name="Richtungspfeil 115"/>
              <p:cNvSpPr/>
              <p:nvPr/>
            </p:nvSpPr>
            <p:spPr bwMode="auto">
              <a:xfrm>
                <a:off x="446366" y="1074542"/>
                <a:ext cx="1186430" cy="324000"/>
              </a:xfrm>
              <a:prstGeom prst="homePlate">
                <a:avLst>
                  <a:gd name="adj" fmla="val 30758"/>
                </a:avLst>
              </a:prstGeom>
              <a:noFill/>
              <a:ln w="3175">
                <a:noFill/>
                <a:miter lim="800000"/>
                <a:headEnd/>
                <a:tailEnd/>
              </a:ln>
              <a:effectLst/>
            </p:spPr>
            <p:txBody>
              <a:bodyPr wrap="square" bIns="46800" rtlCol="0" anchor="ctr" anchorCtr="0"/>
              <a:lstStyle/>
              <a:p>
                <a:pPr algn="ctr" defTabSz="790956"/>
                <a:endParaRPr lang="de-DE" dirty="0" smtClean="0">
                  <a:solidFill>
                    <a:srgbClr val="892337"/>
                  </a:solidFill>
                </a:endParaRPr>
              </a:p>
            </p:txBody>
          </p:sp>
        </p:grpSp>
      </p:grpSp>
      <p:graphicFrame>
        <p:nvGraphicFramePr>
          <p:cNvPr id="162" name="Tabelle 161"/>
          <p:cNvGraphicFramePr>
            <a:graphicFrameLocks noGrp="1"/>
          </p:cNvGraphicFramePr>
          <p:nvPr>
            <p:extLst>
              <p:ext uri="{D42A27DB-BD31-4B8C-83A1-F6EECF244321}">
                <p14:modId xmlns:p14="http://schemas.microsoft.com/office/powerpoint/2010/main" val="1353860481"/>
              </p:ext>
            </p:extLst>
          </p:nvPr>
        </p:nvGraphicFramePr>
        <p:xfrm>
          <a:off x="450250" y="1074542"/>
          <a:ext cx="6192000" cy="4480800"/>
        </p:xfrm>
        <a:graphic>
          <a:graphicData uri="http://schemas.openxmlformats.org/drawingml/2006/table">
            <a:tbl>
              <a:tblPr bandRow="1">
                <a:tableStyleId>{5C22544A-7EE6-4342-B048-85BDC9FD1C3A}</a:tableStyleId>
              </a:tblPr>
              <a:tblGrid>
                <a:gridCol w="1188000"/>
                <a:gridCol w="1692000"/>
                <a:gridCol w="1656000"/>
                <a:gridCol w="1656000"/>
              </a:tblGrid>
              <a:tr h="324000">
                <a:tc>
                  <a:txBody>
                    <a:bodyPr/>
                    <a:lstStyle/>
                    <a:p>
                      <a:pPr marL="0" marR="0" indent="0" algn="l" defTabSz="790956" rtl="0" eaLnBrk="1" fontAlgn="auto" latinLnBrk="0" hangingPunct="1">
                        <a:lnSpc>
                          <a:spcPct val="100000"/>
                        </a:lnSpc>
                        <a:spcBef>
                          <a:spcPts val="0"/>
                        </a:spcBef>
                        <a:spcAft>
                          <a:spcPts val="0"/>
                        </a:spcAft>
                        <a:buClrTx/>
                        <a:buSzTx/>
                        <a:buFontTx/>
                        <a:buNone/>
                        <a:tabLst/>
                        <a:defRPr/>
                      </a:pPr>
                      <a:r>
                        <a:rPr lang="de-DE" sz="1000" b="1" dirty="0" smtClean="0">
                          <a:solidFill>
                            <a:schemeClr val="bg1"/>
                          </a:solidFill>
                        </a:rPr>
                        <a:t>Geschäftsfelder</a:t>
                      </a:r>
                    </a:p>
                    <a:p>
                      <a:endParaRPr lang="de-DE" sz="1000" b="1" dirty="0">
                        <a:solidFill>
                          <a:schemeClr val="bg1"/>
                        </a:solidFill>
                      </a:endParaRPr>
                    </a:p>
                  </a:txBody>
                  <a:tcPr marL="72000" marR="72000" marT="25200" marB="18000">
                    <a:lnL w="12700" cmpd="sng">
                      <a:noFill/>
                    </a:lnL>
                    <a:lnR w="12700" cmpd="sng">
                      <a:noFill/>
                    </a:lnR>
                    <a:lnT w="12700" cmpd="sng">
                      <a:noFill/>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8585A"/>
                    </a:solidFill>
                  </a:tcPr>
                </a:tc>
                <a:tc>
                  <a:txBody>
                    <a:bodyPr/>
                    <a:lstStyle/>
                    <a:p>
                      <a:pPr marL="0" marR="0" indent="0" algn="l" defTabSz="790956" rtl="0" eaLnBrk="1" fontAlgn="auto" latinLnBrk="0" hangingPunct="1">
                        <a:lnSpc>
                          <a:spcPct val="100000"/>
                        </a:lnSpc>
                        <a:spcBef>
                          <a:spcPts val="0"/>
                        </a:spcBef>
                        <a:spcAft>
                          <a:spcPts val="0"/>
                        </a:spcAft>
                        <a:buClrTx/>
                        <a:buSzTx/>
                        <a:buFontTx/>
                        <a:buNone/>
                        <a:tabLst/>
                        <a:defRPr/>
                      </a:pPr>
                      <a:r>
                        <a:rPr lang="de-DE" sz="1000" b="1" dirty="0" smtClean="0">
                          <a:solidFill>
                            <a:schemeClr val="bg1"/>
                          </a:solidFill>
                        </a:rPr>
                        <a:t>Zeithorizont</a:t>
                      </a:r>
                    </a:p>
                    <a:p>
                      <a:pPr marL="0" marR="0" indent="0" algn="l" defTabSz="790956" rtl="0" eaLnBrk="1" fontAlgn="auto" latinLnBrk="0" hangingPunct="1">
                        <a:lnSpc>
                          <a:spcPct val="100000"/>
                        </a:lnSpc>
                        <a:spcBef>
                          <a:spcPts val="0"/>
                        </a:spcBef>
                        <a:spcAft>
                          <a:spcPts val="0"/>
                        </a:spcAft>
                        <a:buClrTx/>
                        <a:buSzTx/>
                        <a:buFontTx/>
                        <a:buNone/>
                        <a:tabLst/>
                        <a:defRPr/>
                      </a:pPr>
                      <a:r>
                        <a:rPr lang="de-DE" sz="1000" b="1" dirty="0" smtClean="0">
                          <a:solidFill>
                            <a:schemeClr val="bg1"/>
                          </a:solidFill>
                        </a:rPr>
                        <a:t>bis 3 Jahre</a:t>
                      </a:r>
                    </a:p>
                  </a:txBody>
                  <a:tcPr marL="72000" marR="72000" marT="25200" marB="18000">
                    <a:lnL w="12700" cmpd="sng">
                      <a:noFill/>
                    </a:lnL>
                    <a:lnR w="12700" cmpd="sng">
                      <a:noFill/>
                    </a:lnR>
                    <a:lnT w="12700" cmpd="sng">
                      <a:noFill/>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790956" rtl="0" eaLnBrk="1" fontAlgn="auto" latinLnBrk="0" hangingPunct="1">
                        <a:lnSpc>
                          <a:spcPct val="100000"/>
                        </a:lnSpc>
                        <a:spcBef>
                          <a:spcPts val="0"/>
                        </a:spcBef>
                        <a:spcAft>
                          <a:spcPts val="0"/>
                        </a:spcAft>
                        <a:buClrTx/>
                        <a:buSzTx/>
                        <a:buFontTx/>
                        <a:buNone/>
                        <a:tabLst/>
                        <a:defRPr/>
                      </a:pPr>
                      <a:r>
                        <a:rPr lang="de-DE" sz="1000" b="1" dirty="0" smtClean="0">
                          <a:solidFill>
                            <a:schemeClr val="bg1"/>
                          </a:solidFill>
                        </a:rPr>
                        <a:t>Zeithorizont</a:t>
                      </a:r>
                    </a:p>
                    <a:p>
                      <a:pPr marL="0" marR="0" indent="0" algn="l" defTabSz="790956" rtl="0" eaLnBrk="1" fontAlgn="auto" latinLnBrk="0" hangingPunct="1">
                        <a:lnSpc>
                          <a:spcPct val="100000"/>
                        </a:lnSpc>
                        <a:spcBef>
                          <a:spcPts val="0"/>
                        </a:spcBef>
                        <a:spcAft>
                          <a:spcPts val="0"/>
                        </a:spcAft>
                        <a:buClrTx/>
                        <a:buSzTx/>
                        <a:buFontTx/>
                        <a:buNone/>
                        <a:tabLst/>
                        <a:defRPr/>
                      </a:pPr>
                      <a:r>
                        <a:rPr lang="de-DE" sz="1000" b="1" dirty="0" smtClean="0">
                          <a:solidFill>
                            <a:schemeClr val="bg1"/>
                          </a:solidFill>
                        </a:rPr>
                        <a:t>4 bis 6 Jahre</a:t>
                      </a:r>
                      <a:endParaRPr lang="de-DE" sz="1000" b="1" dirty="0">
                        <a:solidFill>
                          <a:schemeClr val="bg1"/>
                        </a:solidFill>
                      </a:endParaRPr>
                    </a:p>
                  </a:txBody>
                  <a:tcPr marL="72000" marR="72000" marT="25200" marB="18000">
                    <a:lnL w="12700" cmpd="sng">
                      <a:noFill/>
                    </a:lnL>
                    <a:lnR w="12700" cmpd="sng">
                      <a:noFill/>
                    </a:lnR>
                    <a:lnT w="12700" cmpd="sng">
                      <a:noFill/>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790956" rtl="0" eaLnBrk="1" fontAlgn="auto" latinLnBrk="0" hangingPunct="1">
                        <a:lnSpc>
                          <a:spcPct val="100000"/>
                        </a:lnSpc>
                        <a:spcBef>
                          <a:spcPts val="0"/>
                        </a:spcBef>
                        <a:spcAft>
                          <a:spcPts val="0"/>
                        </a:spcAft>
                        <a:buClrTx/>
                        <a:buSzTx/>
                        <a:buFontTx/>
                        <a:buNone/>
                        <a:tabLst/>
                        <a:defRPr/>
                      </a:pPr>
                      <a:r>
                        <a:rPr lang="de-DE" sz="1000" b="1" dirty="0" smtClean="0">
                          <a:solidFill>
                            <a:schemeClr val="bg1"/>
                          </a:solidFill>
                        </a:rPr>
                        <a:t>Zeithorizont</a:t>
                      </a:r>
                    </a:p>
                    <a:p>
                      <a:pPr marL="0" marR="0" indent="0" algn="l" defTabSz="790956" rtl="0" eaLnBrk="1" fontAlgn="auto" latinLnBrk="0" hangingPunct="1">
                        <a:lnSpc>
                          <a:spcPct val="100000"/>
                        </a:lnSpc>
                        <a:spcBef>
                          <a:spcPts val="0"/>
                        </a:spcBef>
                        <a:spcAft>
                          <a:spcPts val="0"/>
                        </a:spcAft>
                        <a:buClrTx/>
                        <a:buSzTx/>
                        <a:buFontTx/>
                        <a:buNone/>
                        <a:tabLst/>
                        <a:defRPr/>
                      </a:pPr>
                      <a:r>
                        <a:rPr lang="de-DE" sz="1000" b="1" dirty="0" smtClean="0">
                          <a:solidFill>
                            <a:schemeClr val="bg1"/>
                          </a:solidFill>
                        </a:rPr>
                        <a:t>7 Jahre plus</a:t>
                      </a:r>
                      <a:endParaRPr lang="de-DE" sz="1000" b="1" dirty="0">
                        <a:solidFill>
                          <a:schemeClr val="bg1"/>
                        </a:solidFill>
                      </a:endParaRPr>
                    </a:p>
                  </a:txBody>
                  <a:tcPr marL="72000" marR="72000" marT="25200" marB="18000">
                    <a:lnL w="12700" cmpd="sng">
                      <a:noFill/>
                    </a:lnL>
                    <a:lnR w="12700" cmpd="sng">
                      <a:noFill/>
                    </a:lnR>
                    <a:lnT w="12700" cmpd="sng">
                      <a:noFill/>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r h="180000">
                <a:tc gridSpan="4">
                  <a:txBody>
                    <a:bodyPr/>
                    <a:lstStyle/>
                    <a:p>
                      <a:pPr algn="ctr"/>
                      <a:r>
                        <a:rPr lang="de-DE" sz="1000" b="1" dirty="0" smtClean="0">
                          <a:solidFill>
                            <a:srgbClr val="892337"/>
                          </a:solidFill>
                        </a:rPr>
                        <a:t>Unabhängige, kompetente Beratung bei allen steuerlichen und wirtschaftlichen Fragestellungen</a:t>
                      </a:r>
                      <a:endParaRPr lang="de-DE" sz="1000" b="1" dirty="0">
                        <a:solidFill>
                          <a:srgbClr val="892337"/>
                        </a:solidFill>
                      </a:endParaRPr>
                    </a:p>
                  </a:txBody>
                  <a:tcPr marL="72000" marR="72000" marT="25200" marB="18000" anchor="ctr">
                    <a:lnL w="12700" cmpd="sng">
                      <a:noFill/>
                    </a:lnL>
                    <a:lnR w="12700" cmpd="sng">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de-DE" sz="1200" dirty="0">
                        <a:solidFill>
                          <a:srgbClr val="892337"/>
                        </a:solidFill>
                      </a:endParaRPr>
                    </a:p>
                  </a:txBody>
                  <a:tcPr/>
                </a:tc>
                <a:tc hMerge="1">
                  <a:txBody>
                    <a:bodyPr/>
                    <a:lstStyle/>
                    <a:p>
                      <a:endParaRPr lang="de-DE" sz="1200" dirty="0">
                        <a:solidFill>
                          <a:srgbClr val="892337"/>
                        </a:solidFill>
                      </a:endParaRPr>
                    </a:p>
                  </a:txBody>
                  <a:tcPr/>
                </a:tc>
                <a:tc hMerge="1">
                  <a:txBody>
                    <a:bodyPr/>
                    <a:lstStyle/>
                    <a:p>
                      <a:endParaRPr lang="de-DE" sz="1200" dirty="0">
                        <a:solidFill>
                          <a:srgbClr val="892337"/>
                        </a:solidFill>
                      </a:endParaRPr>
                    </a:p>
                  </a:txBody>
                  <a:tcPr/>
                </a:tc>
              </a:tr>
              <a:tr h="180000">
                <a:tc rowSpan="2">
                  <a:txBody>
                    <a:bodyPr/>
                    <a:lstStyle/>
                    <a:p>
                      <a:r>
                        <a:rPr lang="de-DE" sz="1000" b="1" dirty="0" smtClean="0">
                          <a:solidFill>
                            <a:srgbClr val="892337"/>
                          </a:solidFill>
                        </a:rPr>
                        <a:t>Steuerberatung im engeren Sinne</a:t>
                      </a:r>
                    </a:p>
                    <a:p>
                      <a:endParaRPr lang="de-DE" sz="1000" dirty="0">
                        <a:solidFill>
                          <a:srgbClr val="892337"/>
                        </a:solidFill>
                      </a:endParaRPr>
                    </a:p>
                  </a:txBody>
                  <a:tcPr marL="72000" marR="72000" marT="25200" marB="18000">
                    <a:lnL w="12700" cmpd="sng">
                      <a:noFill/>
                    </a:lnL>
                    <a:lnR w="12700" cmpd="sng">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r>
                        <a:rPr lang="de-DE" sz="1000" dirty="0" smtClean="0">
                          <a:solidFill>
                            <a:srgbClr val="892337"/>
                          </a:solidFill>
                        </a:rPr>
                        <a:t>Professionalisierung</a:t>
                      </a:r>
                    </a:p>
                    <a:p>
                      <a:r>
                        <a:rPr lang="de-DE" sz="1000" dirty="0" smtClean="0">
                          <a:solidFill>
                            <a:srgbClr val="892337"/>
                          </a:solidFill>
                        </a:rPr>
                        <a:t>der Steuerberatung</a:t>
                      </a:r>
                      <a:endParaRPr lang="de-DE" sz="1000" dirty="0">
                        <a:solidFill>
                          <a:srgbClr val="892337"/>
                        </a:solidFill>
                      </a:endParaRPr>
                    </a:p>
                  </a:txBody>
                  <a:tcPr marL="72000" marR="72000" marT="25200" marB="18000">
                    <a:lnL w="12700" cmpd="sng">
                      <a:noFill/>
                    </a:lnL>
                    <a:lnR w="12700" cmpd="sng">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r>
                        <a:rPr lang="de-DE" sz="1000" dirty="0" smtClean="0">
                          <a:solidFill>
                            <a:srgbClr val="892337"/>
                          </a:solidFill>
                        </a:rPr>
                        <a:t>Zielgruppenspezialisierung, Lösungsspezialisierung</a:t>
                      </a:r>
                      <a:endParaRPr lang="de-DE" sz="1000" dirty="0">
                        <a:solidFill>
                          <a:srgbClr val="892337"/>
                        </a:solidFill>
                      </a:endParaRPr>
                    </a:p>
                  </a:txBody>
                  <a:tcPr marL="72000" marR="72000" marT="25200" marB="18000">
                    <a:lnL w="12700" cmpd="sng">
                      <a:noFill/>
                    </a:lnL>
                    <a:lnR w="12700" cmpd="sng">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de-DE" sz="1200" dirty="0">
                        <a:solidFill>
                          <a:srgbClr val="892337"/>
                        </a:solidFill>
                      </a:endParaRPr>
                    </a:p>
                  </a:txBody>
                  <a:tcPr/>
                </a:tc>
              </a:tr>
              <a:tr h="180000">
                <a:tc vMerge="1">
                  <a:txBody>
                    <a:bodyPr/>
                    <a:lstStyle/>
                    <a:p>
                      <a:endParaRPr lang="de-DE" dirty="0"/>
                    </a:p>
                  </a:txBody>
                  <a:tcPr/>
                </a:tc>
                <a:tc>
                  <a:txBody>
                    <a:bodyPr/>
                    <a:lstStyle/>
                    <a:p>
                      <a:r>
                        <a:rPr lang="de-DE" sz="1000" dirty="0" smtClean="0">
                          <a:solidFill>
                            <a:srgbClr val="892337"/>
                          </a:solidFill>
                        </a:rPr>
                        <a:t>Digitalisierung der</a:t>
                      </a:r>
                    </a:p>
                    <a:p>
                      <a:r>
                        <a:rPr lang="de-DE" sz="1000" dirty="0" smtClean="0">
                          <a:solidFill>
                            <a:srgbClr val="892337"/>
                          </a:solidFill>
                        </a:rPr>
                        <a:t>Geschäftsprozesse</a:t>
                      </a:r>
                      <a:endParaRPr lang="de-DE" sz="1000" dirty="0">
                        <a:solidFill>
                          <a:srgbClr val="892337"/>
                        </a:solidFill>
                      </a:endParaRPr>
                    </a:p>
                  </a:txBody>
                  <a:tcPr marL="72000" marR="72000" marT="25200" marB="18000">
                    <a:lnL w="19050" cap="flat" cmpd="sng" algn="ctr">
                      <a:noFill/>
                      <a:prstDash val="solid"/>
                      <a:round/>
                      <a:headEnd type="none" w="med" len="med"/>
                      <a:tailEnd type="none" w="med" len="med"/>
                    </a:lnL>
                    <a:lnR w="12700" cmpd="sng">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790956" rtl="0" eaLnBrk="1" fontAlgn="auto" latinLnBrk="0" hangingPunct="1">
                        <a:lnSpc>
                          <a:spcPct val="100000"/>
                        </a:lnSpc>
                        <a:spcBef>
                          <a:spcPts val="0"/>
                        </a:spcBef>
                        <a:spcAft>
                          <a:spcPts val="0"/>
                        </a:spcAft>
                        <a:buClrTx/>
                        <a:buSzTx/>
                        <a:buFontTx/>
                        <a:buNone/>
                        <a:tabLst/>
                        <a:defRPr/>
                      </a:pPr>
                      <a:r>
                        <a:rPr lang="de-DE" sz="1000" dirty="0" smtClean="0">
                          <a:solidFill>
                            <a:srgbClr val="892337"/>
                          </a:solidFill>
                        </a:rPr>
                        <a:t>Telepräsenz</a:t>
                      </a:r>
                    </a:p>
                    <a:p>
                      <a:pPr marL="0" marR="0" indent="0" algn="l" defTabSz="790956" rtl="0" eaLnBrk="1" fontAlgn="auto" latinLnBrk="0" hangingPunct="1">
                        <a:lnSpc>
                          <a:spcPct val="100000"/>
                        </a:lnSpc>
                        <a:spcBef>
                          <a:spcPts val="0"/>
                        </a:spcBef>
                        <a:spcAft>
                          <a:spcPts val="0"/>
                        </a:spcAft>
                        <a:buClrTx/>
                        <a:buSzTx/>
                        <a:buFontTx/>
                        <a:buNone/>
                        <a:tabLst/>
                        <a:defRPr/>
                      </a:pPr>
                      <a:r>
                        <a:rPr lang="de-DE" sz="1000" dirty="0" smtClean="0">
                          <a:solidFill>
                            <a:srgbClr val="892337"/>
                          </a:solidFill>
                        </a:rPr>
                        <a:t>(u. a. virtuelle Beratung)</a:t>
                      </a:r>
                      <a:endParaRPr lang="de-DE" sz="1000" dirty="0">
                        <a:solidFill>
                          <a:srgbClr val="892337"/>
                        </a:solidFill>
                      </a:endParaRPr>
                    </a:p>
                  </a:txBody>
                  <a:tcPr marL="72000" marR="72000" marT="25200" marB="18000">
                    <a:lnL w="12700" cmpd="sng">
                      <a:noFill/>
                    </a:lnL>
                    <a:lnR w="12700" cmpd="sng">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790956" rtl="0" eaLnBrk="1" fontAlgn="auto" latinLnBrk="0" hangingPunct="1">
                        <a:lnSpc>
                          <a:spcPct val="100000"/>
                        </a:lnSpc>
                        <a:spcBef>
                          <a:spcPts val="0"/>
                        </a:spcBef>
                        <a:spcAft>
                          <a:spcPts val="0"/>
                        </a:spcAft>
                        <a:buClrTx/>
                        <a:buSzTx/>
                        <a:buFontTx/>
                        <a:buNone/>
                        <a:tabLst/>
                        <a:defRPr/>
                      </a:pPr>
                      <a:r>
                        <a:rPr lang="de-DE" sz="1000" dirty="0" smtClean="0">
                          <a:solidFill>
                            <a:srgbClr val="892337"/>
                          </a:solidFill>
                        </a:rPr>
                        <a:t>Systeme zur Selbstberatung,</a:t>
                      </a:r>
                    </a:p>
                    <a:p>
                      <a:pPr marL="0" marR="0" indent="0" algn="l" defTabSz="790956" rtl="0" eaLnBrk="1" fontAlgn="auto" latinLnBrk="0" hangingPunct="1">
                        <a:lnSpc>
                          <a:spcPct val="100000"/>
                        </a:lnSpc>
                        <a:spcBef>
                          <a:spcPts val="0"/>
                        </a:spcBef>
                        <a:spcAft>
                          <a:spcPts val="0"/>
                        </a:spcAft>
                        <a:buClrTx/>
                        <a:buSzTx/>
                        <a:buFontTx/>
                        <a:buNone/>
                        <a:tabLst/>
                        <a:defRPr/>
                      </a:pPr>
                      <a:r>
                        <a:rPr lang="de-DE" sz="1000" dirty="0" smtClean="0">
                          <a:solidFill>
                            <a:srgbClr val="892337"/>
                          </a:solidFill>
                        </a:rPr>
                        <a:t>Software</a:t>
                      </a:r>
                    </a:p>
                  </a:txBody>
                  <a:tcPr marL="72000" marR="72000" marT="25200" marB="18000">
                    <a:lnL w="12700" cmpd="sng">
                      <a:noFill/>
                    </a:lnL>
                    <a:lnR w="12700" cmpd="sng">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r h="180000">
                <a:tc>
                  <a:txBody>
                    <a:bodyPr/>
                    <a:lstStyle/>
                    <a:p>
                      <a:pPr marL="0" marR="0" indent="0" algn="l" defTabSz="790956" rtl="0" eaLnBrk="1" fontAlgn="auto" latinLnBrk="0" hangingPunct="1">
                        <a:lnSpc>
                          <a:spcPct val="100000"/>
                        </a:lnSpc>
                        <a:spcBef>
                          <a:spcPts val="0"/>
                        </a:spcBef>
                        <a:spcAft>
                          <a:spcPts val="0"/>
                        </a:spcAft>
                        <a:buClrTx/>
                        <a:buSzTx/>
                        <a:buFontTx/>
                        <a:buNone/>
                        <a:tabLst/>
                        <a:defRPr/>
                      </a:pPr>
                      <a:r>
                        <a:rPr lang="de-DE" sz="1000" b="1" dirty="0" smtClean="0">
                          <a:solidFill>
                            <a:srgbClr val="892337"/>
                          </a:solidFill>
                        </a:rPr>
                        <a:t>Rechtsberatung</a:t>
                      </a:r>
                    </a:p>
                  </a:txBody>
                  <a:tcPr marL="72000" marR="72000" marT="25200" marB="18000">
                    <a:lnL w="12700" cmpd="sng">
                      <a:noFill/>
                    </a:lnL>
                    <a:lnR w="12700" cmpd="sng">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r>
                        <a:rPr lang="de-DE" sz="1000" dirty="0" smtClean="0">
                          <a:solidFill>
                            <a:srgbClr val="892337"/>
                          </a:solidFill>
                        </a:rPr>
                        <a:t>Kooperationen</a:t>
                      </a:r>
                      <a:endParaRPr lang="de-DE" sz="1000" dirty="0">
                        <a:solidFill>
                          <a:srgbClr val="892337"/>
                        </a:solidFill>
                      </a:endParaRPr>
                    </a:p>
                  </a:txBody>
                  <a:tcPr marL="72000" marR="72000" marT="25200" marB="18000">
                    <a:lnL w="12700" cmpd="sng">
                      <a:noFill/>
                    </a:lnL>
                    <a:lnR w="12700" cmpd="sng">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790956" rtl="0" eaLnBrk="1" fontAlgn="auto" latinLnBrk="0" hangingPunct="1">
                        <a:lnSpc>
                          <a:spcPct val="100000"/>
                        </a:lnSpc>
                        <a:spcBef>
                          <a:spcPts val="0"/>
                        </a:spcBef>
                        <a:spcAft>
                          <a:spcPts val="0"/>
                        </a:spcAft>
                        <a:buClrTx/>
                        <a:buSzTx/>
                        <a:buFontTx/>
                        <a:buNone/>
                        <a:tabLst/>
                        <a:defRPr/>
                      </a:pPr>
                      <a:r>
                        <a:rPr lang="de-DE" sz="1000" dirty="0" smtClean="0">
                          <a:solidFill>
                            <a:srgbClr val="892337"/>
                          </a:solidFill>
                        </a:rPr>
                        <a:t>Aufbau von Rechts</a:t>
                      </a:r>
                    </a:p>
                    <a:p>
                      <a:pPr marL="0" marR="0" indent="0" algn="l" defTabSz="790956" rtl="0" eaLnBrk="1" fontAlgn="auto" latinLnBrk="0" hangingPunct="1">
                        <a:lnSpc>
                          <a:spcPct val="100000"/>
                        </a:lnSpc>
                        <a:spcBef>
                          <a:spcPts val="0"/>
                        </a:spcBef>
                        <a:spcAft>
                          <a:spcPts val="0"/>
                        </a:spcAft>
                        <a:buClrTx/>
                        <a:buSzTx/>
                        <a:buFontTx/>
                        <a:buNone/>
                        <a:tabLst/>
                        <a:defRPr/>
                      </a:pPr>
                      <a:r>
                        <a:rPr lang="de-DE" sz="1000" dirty="0" err="1" smtClean="0">
                          <a:solidFill>
                            <a:srgbClr val="892337"/>
                          </a:solidFill>
                        </a:rPr>
                        <a:t>beratungskompetenz</a:t>
                      </a:r>
                      <a:endParaRPr lang="de-DE" sz="1000" dirty="0">
                        <a:solidFill>
                          <a:srgbClr val="892337"/>
                        </a:solidFill>
                      </a:endParaRPr>
                    </a:p>
                  </a:txBody>
                  <a:tcPr marL="72000" marR="72000" marT="25200" marB="18000">
                    <a:lnL w="12700" cmpd="sng">
                      <a:noFill/>
                    </a:lnL>
                    <a:lnR w="12700" cmpd="sng">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e-DE" sz="1000" dirty="0" smtClean="0">
                          <a:solidFill>
                            <a:srgbClr val="892337"/>
                          </a:solidFill>
                        </a:rPr>
                        <a:t>Insolvenzverwaltung</a:t>
                      </a:r>
                      <a:endParaRPr lang="de-DE" sz="1000" dirty="0">
                        <a:solidFill>
                          <a:srgbClr val="892337"/>
                        </a:solidFill>
                      </a:endParaRPr>
                    </a:p>
                  </a:txBody>
                  <a:tcPr marL="72000" marR="72000" marT="25200" marB="18000">
                    <a:lnL w="12700" cmpd="sng">
                      <a:noFill/>
                    </a:lnL>
                    <a:lnR w="12700" cmpd="sng">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r h="180000">
                <a:tc>
                  <a:txBody>
                    <a:bodyPr/>
                    <a:lstStyle/>
                    <a:p>
                      <a:pPr marL="0" marR="0" indent="0" algn="l" defTabSz="790956" rtl="0" eaLnBrk="1" fontAlgn="auto" latinLnBrk="0" hangingPunct="1">
                        <a:lnSpc>
                          <a:spcPct val="100000"/>
                        </a:lnSpc>
                        <a:spcBef>
                          <a:spcPts val="0"/>
                        </a:spcBef>
                        <a:spcAft>
                          <a:spcPts val="0"/>
                        </a:spcAft>
                        <a:buClrTx/>
                        <a:buSzTx/>
                        <a:buFontTx/>
                        <a:buNone/>
                        <a:tabLst/>
                        <a:defRPr/>
                      </a:pPr>
                      <a:r>
                        <a:rPr lang="de-DE" sz="1000" b="1" dirty="0" smtClean="0">
                          <a:solidFill>
                            <a:srgbClr val="892337"/>
                          </a:solidFill>
                        </a:rPr>
                        <a:t>Wirtschafts-</a:t>
                      </a:r>
                      <a:r>
                        <a:rPr lang="de-DE" sz="1000" b="1" dirty="0" err="1" smtClean="0">
                          <a:solidFill>
                            <a:srgbClr val="892337"/>
                          </a:solidFill>
                        </a:rPr>
                        <a:t>prüfung</a:t>
                      </a:r>
                      <a:endParaRPr lang="de-DE" sz="1000" b="1" dirty="0" smtClean="0">
                        <a:solidFill>
                          <a:srgbClr val="892337"/>
                        </a:solidFill>
                      </a:endParaRPr>
                    </a:p>
                  </a:txBody>
                  <a:tcPr marL="72000" marR="72000" marT="25200" marB="18000">
                    <a:lnL w="12700" cmpd="sng">
                      <a:noFill/>
                    </a:lnL>
                    <a:lnR w="12700" cmpd="sng">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r>
                        <a:rPr lang="de-DE" sz="1000" dirty="0" smtClean="0">
                          <a:solidFill>
                            <a:srgbClr val="892337"/>
                          </a:solidFill>
                        </a:rPr>
                        <a:t>Kooperationen</a:t>
                      </a:r>
                      <a:endParaRPr lang="de-DE" sz="1000" dirty="0">
                        <a:solidFill>
                          <a:srgbClr val="892337"/>
                        </a:solidFill>
                      </a:endParaRPr>
                    </a:p>
                  </a:txBody>
                  <a:tcPr marL="72000" marR="72000" marT="25200" marB="18000">
                    <a:lnL w="12700" cmpd="sng">
                      <a:noFill/>
                    </a:lnL>
                    <a:lnR w="12700" cmpd="sng">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r>
                        <a:rPr lang="de-DE" sz="1000" dirty="0" smtClean="0">
                          <a:solidFill>
                            <a:srgbClr val="892337"/>
                          </a:solidFill>
                        </a:rPr>
                        <a:t>Aufbau einer eigenen Wirtschaftsprüfungskompetenz</a:t>
                      </a:r>
                    </a:p>
                    <a:p>
                      <a:r>
                        <a:rPr lang="de-DE" sz="1000" dirty="0" smtClean="0">
                          <a:solidFill>
                            <a:srgbClr val="892337"/>
                          </a:solidFill>
                        </a:rPr>
                        <a:t>nur für freiwillige Prüfungen</a:t>
                      </a:r>
                      <a:endParaRPr lang="de-DE" sz="1000" dirty="0">
                        <a:solidFill>
                          <a:srgbClr val="892337"/>
                        </a:solidFill>
                      </a:endParaRPr>
                    </a:p>
                  </a:txBody>
                  <a:tcPr marL="72000" marR="72000" marT="25200" marB="18000">
                    <a:lnL w="12700" cmpd="sng">
                      <a:noFill/>
                    </a:lnL>
                    <a:lnR w="12700" cmpd="sng">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de-DE" sz="1200" dirty="0">
                        <a:solidFill>
                          <a:srgbClr val="892337"/>
                        </a:solidFill>
                      </a:endParaRPr>
                    </a:p>
                  </a:txBody>
                  <a:tcPr/>
                </a:tc>
              </a:tr>
              <a:tr h="180000">
                <a:tc>
                  <a:txBody>
                    <a:bodyPr/>
                    <a:lstStyle/>
                    <a:p>
                      <a:r>
                        <a:rPr lang="de-DE" sz="1000" b="1" dirty="0" smtClean="0">
                          <a:solidFill>
                            <a:srgbClr val="892337"/>
                          </a:solidFill>
                        </a:rPr>
                        <a:t>Betriebswirt-</a:t>
                      </a:r>
                      <a:r>
                        <a:rPr lang="de-DE" sz="1000" b="1" dirty="0" err="1" smtClean="0">
                          <a:solidFill>
                            <a:srgbClr val="892337"/>
                          </a:solidFill>
                        </a:rPr>
                        <a:t>schaftliche</a:t>
                      </a:r>
                      <a:endParaRPr lang="de-DE" sz="1000" b="1" dirty="0" smtClean="0">
                        <a:solidFill>
                          <a:srgbClr val="892337"/>
                        </a:solidFill>
                      </a:endParaRPr>
                    </a:p>
                    <a:p>
                      <a:r>
                        <a:rPr lang="de-DE" sz="1000" b="1" dirty="0" smtClean="0">
                          <a:solidFill>
                            <a:srgbClr val="892337"/>
                          </a:solidFill>
                        </a:rPr>
                        <a:t>Beratung</a:t>
                      </a:r>
                      <a:endParaRPr lang="de-DE" sz="1000" dirty="0">
                        <a:solidFill>
                          <a:srgbClr val="892337"/>
                        </a:solidFill>
                      </a:endParaRPr>
                    </a:p>
                  </a:txBody>
                  <a:tcPr marL="72000" marR="72000" marT="25200" marB="18000">
                    <a:lnL w="12700" cmpd="sng">
                      <a:noFill/>
                    </a:lnL>
                    <a:lnR w="12700" cmpd="sng">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marL="0" marR="0" indent="0" algn="l" defTabSz="790956" rtl="0" eaLnBrk="1" fontAlgn="auto" latinLnBrk="0" hangingPunct="1">
                        <a:lnSpc>
                          <a:spcPct val="100000"/>
                        </a:lnSpc>
                        <a:spcBef>
                          <a:spcPts val="0"/>
                        </a:spcBef>
                        <a:spcAft>
                          <a:spcPts val="0"/>
                        </a:spcAft>
                        <a:buClrTx/>
                        <a:buSzTx/>
                        <a:buFontTx/>
                        <a:buNone/>
                        <a:tabLst/>
                        <a:defRPr/>
                      </a:pPr>
                      <a:r>
                        <a:rPr lang="de-DE" sz="1000" dirty="0" smtClean="0">
                          <a:solidFill>
                            <a:srgbClr val="892337"/>
                          </a:solidFill>
                        </a:rPr>
                        <a:t>Auswertungen, Mahnwesen,</a:t>
                      </a:r>
                    </a:p>
                    <a:p>
                      <a:pPr marL="0" marR="0" indent="0" algn="l" defTabSz="790956" rtl="0" eaLnBrk="1" fontAlgn="auto" latinLnBrk="0" hangingPunct="1">
                        <a:lnSpc>
                          <a:spcPct val="100000"/>
                        </a:lnSpc>
                        <a:spcBef>
                          <a:spcPts val="0"/>
                        </a:spcBef>
                        <a:spcAft>
                          <a:spcPts val="0"/>
                        </a:spcAft>
                        <a:buClrTx/>
                        <a:buSzTx/>
                        <a:buFontTx/>
                        <a:buNone/>
                        <a:tabLst/>
                        <a:defRPr/>
                      </a:pPr>
                      <a:r>
                        <a:rPr lang="de-DE" sz="1000" dirty="0" smtClean="0">
                          <a:solidFill>
                            <a:srgbClr val="892337"/>
                          </a:solidFill>
                        </a:rPr>
                        <a:t>Finanzierung,</a:t>
                      </a:r>
                    </a:p>
                    <a:p>
                      <a:pPr marL="0" marR="0" indent="0" algn="l" defTabSz="790956" rtl="0" eaLnBrk="1" fontAlgn="auto" latinLnBrk="0" hangingPunct="1">
                        <a:lnSpc>
                          <a:spcPct val="100000"/>
                        </a:lnSpc>
                        <a:spcBef>
                          <a:spcPts val="0"/>
                        </a:spcBef>
                        <a:spcAft>
                          <a:spcPts val="0"/>
                        </a:spcAft>
                        <a:buClrTx/>
                        <a:buSzTx/>
                        <a:buFontTx/>
                        <a:buNone/>
                        <a:tabLst/>
                        <a:defRPr/>
                      </a:pPr>
                      <a:r>
                        <a:rPr lang="de-DE" sz="1000" dirty="0" smtClean="0">
                          <a:solidFill>
                            <a:srgbClr val="892337"/>
                          </a:solidFill>
                        </a:rPr>
                        <a:t>Investition,</a:t>
                      </a:r>
                    </a:p>
                    <a:p>
                      <a:pPr marL="0" marR="0" indent="0" algn="l" defTabSz="790956" rtl="0" eaLnBrk="1" fontAlgn="auto" latinLnBrk="0" hangingPunct="1">
                        <a:lnSpc>
                          <a:spcPct val="100000"/>
                        </a:lnSpc>
                        <a:spcBef>
                          <a:spcPts val="0"/>
                        </a:spcBef>
                        <a:spcAft>
                          <a:spcPts val="0"/>
                        </a:spcAft>
                        <a:buClrTx/>
                        <a:buSzTx/>
                        <a:buFontTx/>
                        <a:buNone/>
                        <a:tabLst/>
                        <a:defRPr/>
                      </a:pPr>
                      <a:r>
                        <a:rPr lang="de-DE" sz="1000" dirty="0" smtClean="0">
                          <a:solidFill>
                            <a:srgbClr val="892337"/>
                          </a:solidFill>
                        </a:rPr>
                        <a:t>KER &amp; Controlling</a:t>
                      </a:r>
                      <a:endParaRPr lang="de-DE" sz="1000" dirty="0">
                        <a:solidFill>
                          <a:srgbClr val="892337"/>
                        </a:solidFill>
                      </a:endParaRPr>
                    </a:p>
                  </a:txBody>
                  <a:tcPr marL="72000" marR="72000" marT="25200" marB="18000">
                    <a:lnL w="12700" cmpd="sng">
                      <a:noFill/>
                    </a:lnL>
                    <a:lnR w="12700" cmpd="sng">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e-DE" sz="1000" dirty="0" smtClean="0">
                          <a:solidFill>
                            <a:srgbClr val="892337"/>
                          </a:solidFill>
                        </a:rPr>
                        <a:t>Fördermittelberatung,</a:t>
                      </a:r>
                    </a:p>
                    <a:p>
                      <a:r>
                        <a:rPr lang="de-DE" sz="1000" dirty="0" smtClean="0">
                          <a:solidFill>
                            <a:srgbClr val="892337"/>
                          </a:solidFill>
                        </a:rPr>
                        <a:t>FIS, steueroptimierte,</a:t>
                      </a:r>
                    </a:p>
                    <a:p>
                      <a:r>
                        <a:rPr lang="de-DE" sz="1000" dirty="0" err="1" smtClean="0">
                          <a:solidFill>
                            <a:srgbClr val="892337"/>
                          </a:solidFill>
                        </a:rPr>
                        <a:t>fw</a:t>
                      </a:r>
                      <a:r>
                        <a:rPr lang="de-DE" sz="1000" dirty="0" smtClean="0">
                          <a:solidFill>
                            <a:srgbClr val="892337"/>
                          </a:solidFill>
                        </a:rPr>
                        <a:t>. Analyse &amp; Konzept,</a:t>
                      </a:r>
                    </a:p>
                    <a:p>
                      <a:r>
                        <a:rPr lang="de-DE" sz="1000" dirty="0" smtClean="0">
                          <a:solidFill>
                            <a:srgbClr val="892337"/>
                          </a:solidFill>
                        </a:rPr>
                        <a:t>Coaching &amp; </a:t>
                      </a:r>
                      <a:r>
                        <a:rPr lang="de-DE" sz="1000" dirty="0" err="1" smtClean="0">
                          <a:solidFill>
                            <a:srgbClr val="892337"/>
                          </a:solidFill>
                        </a:rPr>
                        <a:t>Mentoring</a:t>
                      </a:r>
                      <a:endParaRPr lang="de-DE" sz="1000" dirty="0">
                        <a:solidFill>
                          <a:srgbClr val="892337"/>
                        </a:solidFill>
                      </a:endParaRPr>
                    </a:p>
                  </a:txBody>
                  <a:tcPr marL="72000" marR="72000" marT="25200" marB="18000">
                    <a:lnL w="12700" cmpd="sng">
                      <a:noFill/>
                    </a:lnL>
                    <a:lnR w="12700" cmpd="sng">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790956" rtl="0" eaLnBrk="1" fontAlgn="auto" latinLnBrk="0" hangingPunct="1">
                        <a:lnSpc>
                          <a:spcPct val="100000"/>
                        </a:lnSpc>
                        <a:spcBef>
                          <a:spcPts val="0"/>
                        </a:spcBef>
                        <a:spcAft>
                          <a:spcPts val="0"/>
                        </a:spcAft>
                        <a:buClrTx/>
                        <a:buSzTx/>
                        <a:buFontTx/>
                        <a:buNone/>
                        <a:tabLst/>
                        <a:defRPr/>
                      </a:pPr>
                      <a:r>
                        <a:rPr lang="de-DE" sz="1000" dirty="0" smtClean="0">
                          <a:solidFill>
                            <a:srgbClr val="892337"/>
                          </a:solidFill>
                        </a:rPr>
                        <a:t>Beteiligungen,</a:t>
                      </a:r>
                    </a:p>
                    <a:p>
                      <a:pPr marL="0" marR="0" indent="0" algn="l" defTabSz="790956" rtl="0" eaLnBrk="1" fontAlgn="auto" latinLnBrk="0" hangingPunct="1">
                        <a:lnSpc>
                          <a:spcPct val="100000"/>
                        </a:lnSpc>
                        <a:spcBef>
                          <a:spcPts val="0"/>
                        </a:spcBef>
                        <a:spcAft>
                          <a:spcPts val="0"/>
                        </a:spcAft>
                        <a:buClrTx/>
                        <a:buSzTx/>
                        <a:buFontTx/>
                        <a:buNone/>
                        <a:tabLst/>
                        <a:defRPr/>
                      </a:pPr>
                      <a:r>
                        <a:rPr lang="de-DE" sz="1000" dirty="0" err="1" smtClean="0">
                          <a:solidFill>
                            <a:srgbClr val="892337"/>
                          </a:solidFill>
                        </a:rPr>
                        <a:t>Benchmarking</a:t>
                      </a:r>
                      <a:endParaRPr lang="de-DE" sz="1000" dirty="0">
                        <a:solidFill>
                          <a:srgbClr val="892337"/>
                        </a:solidFill>
                      </a:endParaRPr>
                    </a:p>
                  </a:txBody>
                  <a:tcPr marL="72000" marR="72000" marT="25200" marB="18000">
                    <a:lnL w="12700" cmpd="sng">
                      <a:noFill/>
                    </a:lnL>
                    <a:lnR w="12700" cmpd="sng">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r h="180000">
                <a:tc>
                  <a:txBody>
                    <a:bodyPr/>
                    <a:lstStyle/>
                    <a:p>
                      <a:pPr marL="0" marR="0" indent="0" algn="l" defTabSz="790956" rtl="0" eaLnBrk="1" fontAlgn="auto" latinLnBrk="0" hangingPunct="1">
                        <a:lnSpc>
                          <a:spcPct val="100000"/>
                        </a:lnSpc>
                        <a:spcBef>
                          <a:spcPts val="0"/>
                        </a:spcBef>
                        <a:spcAft>
                          <a:spcPts val="0"/>
                        </a:spcAft>
                        <a:buClrTx/>
                        <a:buSzTx/>
                        <a:buFontTx/>
                        <a:buNone/>
                        <a:tabLst/>
                        <a:defRPr/>
                      </a:pPr>
                      <a:r>
                        <a:rPr lang="de-DE" sz="1000" b="1" dirty="0" smtClean="0">
                          <a:solidFill>
                            <a:srgbClr val="892337"/>
                          </a:solidFill>
                        </a:rPr>
                        <a:t>Unternehmer-</a:t>
                      </a:r>
                      <a:r>
                        <a:rPr lang="de-DE" sz="1000" b="1" dirty="0" err="1" smtClean="0">
                          <a:solidFill>
                            <a:srgbClr val="892337"/>
                          </a:solidFill>
                        </a:rPr>
                        <a:t>beratung</a:t>
                      </a:r>
                      <a:endParaRPr lang="de-DE" sz="1000" b="1" dirty="0" smtClean="0">
                        <a:solidFill>
                          <a:srgbClr val="892337"/>
                        </a:solidFill>
                      </a:endParaRPr>
                    </a:p>
                  </a:txBody>
                  <a:tcPr marL="72000" marR="72000" marT="25200" marB="18000">
                    <a:lnL w="12700" cmpd="sng">
                      <a:noFill/>
                    </a:lnL>
                    <a:lnR w="12700" cmpd="sng">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marL="0" marR="0" indent="0" algn="l" defTabSz="790956" rtl="0" eaLnBrk="1" fontAlgn="auto" latinLnBrk="0" hangingPunct="1">
                        <a:lnSpc>
                          <a:spcPct val="100000"/>
                        </a:lnSpc>
                        <a:spcBef>
                          <a:spcPts val="0"/>
                        </a:spcBef>
                        <a:spcAft>
                          <a:spcPts val="0"/>
                        </a:spcAft>
                        <a:buClrTx/>
                        <a:buSzTx/>
                        <a:buFontTx/>
                        <a:buNone/>
                        <a:tabLst/>
                        <a:defRPr/>
                      </a:pPr>
                      <a:r>
                        <a:rPr lang="de-DE" sz="1000" dirty="0" smtClean="0">
                          <a:solidFill>
                            <a:srgbClr val="892337"/>
                          </a:solidFill>
                        </a:rPr>
                        <a:t>Unternehmensanalyse</a:t>
                      </a:r>
                    </a:p>
                    <a:p>
                      <a:pPr marL="0" marR="0" indent="0" algn="l" defTabSz="790956" rtl="0" eaLnBrk="1" fontAlgn="auto" latinLnBrk="0" hangingPunct="1">
                        <a:lnSpc>
                          <a:spcPct val="100000"/>
                        </a:lnSpc>
                        <a:spcBef>
                          <a:spcPts val="0"/>
                        </a:spcBef>
                        <a:spcAft>
                          <a:spcPts val="0"/>
                        </a:spcAft>
                        <a:buClrTx/>
                        <a:buSzTx/>
                        <a:buFontTx/>
                        <a:buNone/>
                        <a:tabLst/>
                        <a:defRPr/>
                      </a:pPr>
                      <a:r>
                        <a:rPr lang="de-DE" sz="1000" dirty="0" smtClean="0">
                          <a:solidFill>
                            <a:srgbClr val="892337"/>
                          </a:solidFill>
                        </a:rPr>
                        <a:t>und -Konzept</a:t>
                      </a:r>
                      <a:endParaRPr lang="de-DE" sz="1000" dirty="0">
                        <a:solidFill>
                          <a:srgbClr val="892337"/>
                        </a:solidFill>
                      </a:endParaRPr>
                    </a:p>
                  </a:txBody>
                  <a:tcPr marL="72000" marR="72000" marT="25200" marB="18000">
                    <a:lnL w="12700" cmpd="sng">
                      <a:noFill/>
                    </a:lnL>
                    <a:lnR w="12700" cmpd="sng">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790956" rtl="0" eaLnBrk="1" fontAlgn="auto" latinLnBrk="0" hangingPunct="1">
                        <a:lnSpc>
                          <a:spcPct val="100000"/>
                        </a:lnSpc>
                        <a:spcBef>
                          <a:spcPts val="0"/>
                        </a:spcBef>
                        <a:spcAft>
                          <a:spcPts val="0"/>
                        </a:spcAft>
                        <a:buClrTx/>
                        <a:buSzTx/>
                        <a:buFontTx/>
                        <a:buNone/>
                        <a:tabLst/>
                        <a:defRPr/>
                      </a:pPr>
                      <a:r>
                        <a:rPr lang="de-DE" sz="1000" dirty="0" smtClean="0">
                          <a:solidFill>
                            <a:srgbClr val="892337"/>
                          </a:solidFill>
                        </a:rPr>
                        <a:t>Strategieberatung</a:t>
                      </a:r>
                    </a:p>
                  </a:txBody>
                  <a:tcPr marL="72000" marR="72000" marT="25200" marB="18000">
                    <a:lnL w="12700" cmpd="sng">
                      <a:noFill/>
                    </a:lnL>
                    <a:lnR w="12700" cmpd="sng">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790956" rtl="0" eaLnBrk="1" fontAlgn="auto" latinLnBrk="0" hangingPunct="1">
                        <a:lnSpc>
                          <a:spcPct val="100000"/>
                        </a:lnSpc>
                        <a:spcBef>
                          <a:spcPts val="0"/>
                        </a:spcBef>
                        <a:spcAft>
                          <a:spcPts val="0"/>
                        </a:spcAft>
                        <a:buClrTx/>
                        <a:buSzTx/>
                        <a:buFontTx/>
                        <a:buNone/>
                        <a:tabLst/>
                        <a:defRPr/>
                      </a:pPr>
                      <a:r>
                        <a:rPr lang="de-DE" sz="1000" dirty="0" smtClean="0">
                          <a:solidFill>
                            <a:srgbClr val="892337"/>
                          </a:solidFill>
                        </a:rPr>
                        <a:t>Organisations- und Prozessberatung</a:t>
                      </a:r>
                      <a:endParaRPr lang="de-DE" sz="1000" dirty="0">
                        <a:solidFill>
                          <a:srgbClr val="892337"/>
                        </a:solidFill>
                      </a:endParaRPr>
                    </a:p>
                  </a:txBody>
                  <a:tcPr marL="72000" marR="72000" marT="25200" marB="18000">
                    <a:lnL w="12700" cmpd="sng">
                      <a:noFill/>
                    </a:lnL>
                    <a:lnR w="12700" cmpd="sng">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r h="180000">
                <a:tc>
                  <a:txBody>
                    <a:bodyPr/>
                    <a:lstStyle/>
                    <a:p>
                      <a:pPr marL="0" marR="0" indent="0" algn="l" defTabSz="790956" rtl="0" eaLnBrk="1" fontAlgn="auto" latinLnBrk="0" hangingPunct="1">
                        <a:lnSpc>
                          <a:spcPct val="100000"/>
                        </a:lnSpc>
                        <a:spcBef>
                          <a:spcPts val="0"/>
                        </a:spcBef>
                        <a:spcAft>
                          <a:spcPts val="0"/>
                        </a:spcAft>
                        <a:buClrTx/>
                        <a:buSzTx/>
                        <a:buFontTx/>
                        <a:buNone/>
                        <a:tabLst/>
                        <a:defRPr/>
                      </a:pPr>
                      <a:r>
                        <a:rPr lang="de-DE" sz="1000" b="1" dirty="0" smtClean="0">
                          <a:solidFill>
                            <a:srgbClr val="892337"/>
                          </a:solidFill>
                        </a:rPr>
                        <a:t>Vorsorge- und </a:t>
                      </a:r>
                      <a:r>
                        <a:rPr lang="de-DE" sz="1000" b="1" dirty="0" err="1" smtClean="0">
                          <a:solidFill>
                            <a:srgbClr val="892337"/>
                          </a:solidFill>
                        </a:rPr>
                        <a:t>Ver-mögensberatung</a:t>
                      </a:r>
                      <a:endParaRPr lang="de-DE" sz="1000" b="1" dirty="0" smtClean="0">
                        <a:solidFill>
                          <a:srgbClr val="892337"/>
                        </a:solidFill>
                      </a:endParaRPr>
                    </a:p>
                  </a:txBody>
                  <a:tcPr marL="72000" marR="72000" marT="25200" marB="18000">
                    <a:lnL w="12700" cmpd="sng">
                      <a:noFill/>
                    </a:lnL>
                    <a:lnR w="12700" cmpd="sng">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marL="0" marR="0" indent="0" algn="l" defTabSz="790956" rtl="0" eaLnBrk="1" fontAlgn="auto" latinLnBrk="0" hangingPunct="1">
                        <a:lnSpc>
                          <a:spcPct val="100000"/>
                        </a:lnSpc>
                        <a:spcBef>
                          <a:spcPts val="0"/>
                        </a:spcBef>
                        <a:spcAft>
                          <a:spcPts val="0"/>
                        </a:spcAft>
                        <a:buClrTx/>
                        <a:buSzTx/>
                        <a:buFontTx/>
                        <a:buNone/>
                        <a:tabLst/>
                        <a:defRPr/>
                      </a:pPr>
                      <a:r>
                        <a:rPr lang="de-DE" sz="1000" dirty="0" smtClean="0">
                          <a:solidFill>
                            <a:srgbClr val="892337"/>
                          </a:solidFill>
                        </a:rPr>
                        <a:t>Neutrale Vermögens-</a:t>
                      </a:r>
                      <a:r>
                        <a:rPr lang="de-DE" sz="1000" dirty="0" err="1" smtClean="0">
                          <a:solidFill>
                            <a:srgbClr val="892337"/>
                          </a:solidFill>
                        </a:rPr>
                        <a:t>strukturberatung</a:t>
                      </a:r>
                      <a:endParaRPr lang="de-DE" sz="1000" dirty="0">
                        <a:solidFill>
                          <a:srgbClr val="892337"/>
                        </a:solidFill>
                      </a:endParaRPr>
                    </a:p>
                  </a:txBody>
                  <a:tcPr marL="72000" marR="72000" marT="25200" marB="18000">
                    <a:lnL w="12700" cmpd="sng">
                      <a:noFill/>
                    </a:lnL>
                    <a:lnR w="12700" cmpd="sng">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e-DE" sz="1000" dirty="0" smtClean="0">
                          <a:solidFill>
                            <a:srgbClr val="892337"/>
                          </a:solidFill>
                        </a:rPr>
                        <a:t>Beraterhaus:</a:t>
                      </a:r>
                    </a:p>
                    <a:p>
                      <a:r>
                        <a:rPr lang="de-DE" sz="1000" dirty="0" smtClean="0">
                          <a:solidFill>
                            <a:srgbClr val="892337"/>
                          </a:solidFill>
                        </a:rPr>
                        <a:t>alles unter einem Dach</a:t>
                      </a:r>
                      <a:endParaRPr lang="de-DE" sz="1000" dirty="0">
                        <a:solidFill>
                          <a:srgbClr val="892337"/>
                        </a:solidFill>
                      </a:endParaRPr>
                    </a:p>
                  </a:txBody>
                  <a:tcPr marL="72000" marR="72000" marT="25200" marB="18000">
                    <a:lnL w="12700" cmpd="sng">
                      <a:noFill/>
                    </a:lnL>
                    <a:lnR w="12700" cmpd="sng">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790956" rtl="0" eaLnBrk="1" fontAlgn="auto" latinLnBrk="0" hangingPunct="1">
                        <a:lnSpc>
                          <a:spcPct val="100000"/>
                        </a:lnSpc>
                        <a:spcBef>
                          <a:spcPts val="0"/>
                        </a:spcBef>
                        <a:spcAft>
                          <a:spcPts val="0"/>
                        </a:spcAft>
                        <a:buClrTx/>
                        <a:buSzTx/>
                        <a:buFontTx/>
                        <a:buNone/>
                        <a:tabLst/>
                        <a:defRPr/>
                      </a:pPr>
                      <a:r>
                        <a:rPr lang="de-DE" sz="1000" dirty="0" smtClean="0">
                          <a:solidFill>
                            <a:srgbClr val="892337"/>
                          </a:solidFill>
                        </a:rPr>
                        <a:t>Ganzheitliche</a:t>
                      </a:r>
                    </a:p>
                    <a:p>
                      <a:pPr marL="0" marR="0" indent="0" algn="l" defTabSz="790956" rtl="0" eaLnBrk="1" fontAlgn="auto" latinLnBrk="0" hangingPunct="1">
                        <a:lnSpc>
                          <a:spcPct val="100000"/>
                        </a:lnSpc>
                        <a:spcBef>
                          <a:spcPts val="0"/>
                        </a:spcBef>
                        <a:spcAft>
                          <a:spcPts val="0"/>
                        </a:spcAft>
                        <a:buClrTx/>
                        <a:buSzTx/>
                        <a:buFontTx/>
                        <a:buNone/>
                        <a:tabLst/>
                        <a:defRPr/>
                      </a:pPr>
                      <a:r>
                        <a:rPr lang="de-DE" sz="1000" dirty="0" smtClean="0">
                          <a:solidFill>
                            <a:srgbClr val="892337"/>
                          </a:solidFill>
                        </a:rPr>
                        <a:t>Zukunftsvorsorge</a:t>
                      </a:r>
                      <a:endParaRPr lang="de-DE" sz="1000" dirty="0">
                        <a:solidFill>
                          <a:srgbClr val="892337"/>
                        </a:solidFill>
                      </a:endParaRPr>
                    </a:p>
                  </a:txBody>
                  <a:tcPr marL="72000" marR="72000" marT="25200" marB="18000">
                    <a:lnL w="12700" cmpd="sng">
                      <a:noFill/>
                    </a:lnL>
                    <a:lnR w="12700" cmpd="sng">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r h="180000">
                <a:tc>
                  <a:txBody>
                    <a:bodyPr/>
                    <a:lstStyle/>
                    <a:p>
                      <a:pPr marL="0" marR="0" indent="0" algn="l" defTabSz="790956" rtl="0" eaLnBrk="1" fontAlgn="auto" latinLnBrk="0" hangingPunct="1">
                        <a:lnSpc>
                          <a:spcPct val="100000"/>
                        </a:lnSpc>
                        <a:spcBef>
                          <a:spcPts val="0"/>
                        </a:spcBef>
                        <a:spcAft>
                          <a:spcPts val="0"/>
                        </a:spcAft>
                        <a:buClrTx/>
                        <a:buSzTx/>
                        <a:buFontTx/>
                        <a:buNone/>
                        <a:tabLst/>
                        <a:defRPr/>
                      </a:pPr>
                      <a:r>
                        <a:rPr lang="de-DE" sz="1000" b="1" dirty="0" smtClean="0">
                          <a:solidFill>
                            <a:srgbClr val="892337"/>
                          </a:solidFill>
                        </a:rPr>
                        <a:t>Unternehmens-</a:t>
                      </a:r>
                      <a:r>
                        <a:rPr lang="de-DE" sz="1000" b="1" dirty="0" err="1" smtClean="0">
                          <a:solidFill>
                            <a:srgbClr val="892337"/>
                          </a:solidFill>
                        </a:rPr>
                        <a:t>beratung</a:t>
                      </a:r>
                      <a:endParaRPr lang="de-DE" sz="1000" b="1" dirty="0" smtClean="0">
                        <a:solidFill>
                          <a:srgbClr val="892337"/>
                        </a:solidFill>
                      </a:endParaRPr>
                    </a:p>
                  </a:txBody>
                  <a:tcPr marL="72000" marR="72000" marT="25200" marB="18000">
                    <a:lnL w="12700" cmpd="sng">
                      <a:noFill/>
                    </a:lnL>
                    <a:lnR w="12700" cmpd="sng">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marL="0" marR="0" indent="0" algn="l" defTabSz="790956" rtl="0" eaLnBrk="1" fontAlgn="auto" latinLnBrk="0" hangingPunct="1">
                        <a:lnSpc>
                          <a:spcPct val="100000"/>
                        </a:lnSpc>
                        <a:spcBef>
                          <a:spcPts val="0"/>
                        </a:spcBef>
                        <a:spcAft>
                          <a:spcPts val="0"/>
                        </a:spcAft>
                        <a:buClrTx/>
                        <a:buSzTx/>
                        <a:buFontTx/>
                        <a:buNone/>
                        <a:tabLst/>
                        <a:defRPr/>
                      </a:pPr>
                      <a:r>
                        <a:rPr lang="de-DE" sz="1000" dirty="0" smtClean="0">
                          <a:solidFill>
                            <a:srgbClr val="892337"/>
                          </a:solidFill>
                        </a:rPr>
                        <a:t>Prozessberatung,</a:t>
                      </a:r>
                    </a:p>
                    <a:p>
                      <a:pPr marL="0" marR="0" indent="0" algn="l" defTabSz="790956" rtl="0" eaLnBrk="1" fontAlgn="auto" latinLnBrk="0" hangingPunct="1">
                        <a:lnSpc>
                          <a:spcPct val="100000"/>
                        </a:lnSpc>
                        <a:spcBef>
                          <a:spcPts val="0"/>
                        </a:spcBef>
                        <a:spcAft>
                          <a:spcPts val="0"/>
                        </a:spcAft>
                        <a:buClrTx/>
                        <a:buSzTx/>
                        <a:buFontTx/>
                        <a:buNone/>
                        <a:tabLst/>
                        <a:defRPr/>
                      </a:pPr>
                      <a:r>
                        <a:rPr lang="de-DE" sz="1000" dirty="0" smtClean="0">
                          <a:solidFill>
                            <a:srgbClr val="892337"/>
                          </a:solidFill>
                        </a:rPr>
                        <a:t>Unternehmensnachfolge</a:t>
                      </a:r>
                      <a:endParaRPr lang="de-DE" sz="1000" dirty="0">
                        <a:solidFill>
                          <a:srgbClr val="892337"/>
                        </a:solidFill>
                      </a:endParaRPr>
                    </a:p>
                  </a:txBody>
                  <a:tcPr marL="72000" marR="72000" marT="25200" marB="18000">
                    <a:lnL w="12700" cmpd="sng">
                      <a:noFill/>
                    </a:lnL>
                    <a:lnR w="12700" cmpd="sng">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r>
                        <a:rPr lang="de-DE" sz="1000" dirty="0" smtClean="0">
                          <a:solidFill>
                            <a:srgbClr val="892337"/>
                          </a:solidFill>
                        </a:rPr>
                        <a:t>Unternehmensberatung nach Gründung,</a:t>
                      </a:r>
                    </a:p>
                    <a:p>
                      <a:r>
                        <a:rPr lang="de-DE" sz="1000" dirty="0" smtClean="0">
                          <a:solidFill>
                            <a:srgbClr val="892337"/>
                          </a:solidFill>
                        </a:rPr>
                        <a:t>Mediationsberatung</a:t>
                      </a:r>
                      <a:endParaRPr lang="de-DE" sz="1000" dirty="0">
                        <a:solidFill>
                          <a:srgbClr val="892337"/>
                        </a:solidFill>
                      </a:endParaRPr>
                    </a:p>
                  </a:txBody>
                  <a:tcPr marL="72000" marR="72000" marT="25200" marB="18000">
                    <a:lnL w="12700" cmpd="sng">
                      <a:noFill/>
                    </a:lnL>
                    <a:lnR w="12700" cmpd="sng">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de-DE" sz="1200" dirty="0">
                        <a:solidFill>
                          <a:srgbClr val="892337"/>
                        </a:solidFill>
                      </a:endParaRPr>
                    </a:p>
                  </a:txBody>
                  <a:tcPr/>
                </a:tc>
              </a:tr>
              <a:tr h="180000">
                <a:tc>
                  <a:txBody>
                    <a:bodyPr/>
                    <a:lstStyle/>
                    <a:p>
                      <a:pPr marL="0" marR="0" indent="0" algn="l" defTabSz="790956" rtl="0" eaLnBrk="1" fontAlgn="auto" latinLnBrk="0" hangingPunct="1">
                        <a:lnSpc>
                          <a:spcPct val="100000"/>
                        </a:lnSpc>
                        <a:spcBef>
                          <a:spcPts val="0"/>
                        </a:spcBef>
                        <a:spcAft>
                          <a:spcPts val="0"/>
                        </a:spcAft>
                        <a:buClrTx/>
                        <a:buSzTx/>
                        <a:buFontTx/>
                        <a:buNone/>
                        <a:tabLst/>
                        <a:defRPr/>
                      </a:pPr>
                      <a:r>
                        <a:rPr lang="de-DE" sz="1000" b="1" dirty="0" err="1" smtClean="0">
                          <a:solidFill>
                            <a:srgbClr val="892337"/>
                          </a:solidFill>
                        </a:rPr>
                        <a:t>Internationalisie-rungsberatung</a:t>
                      </a:r>
                      <a:endParaRPr lang="de-DE" sz="1000" b="1" dirty="0" smtClean="0">
                        <a:solidFill>
                          <a:srgbClr val="892337"/>
                        </a:solidFill>
                      </a:endParaRPr>
                    </a:p>
                  </a:txBody>
                  <a:tcPr marL="72000" marR="72000" marT="25200" marB="18000">
                    <a:lnL w="12700" cmpd="sng">
                      <a:noFill/>
                    </a:lnL>
                    <a:lnR w="12700" cmpd="sng">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marL="0" marR="0" indent="0" algn="l" defTabSz="790956" rtl="0" eaLnBrk="1" fontAlgn="auto" latinLnBrk="0" hangingPunct="1">
                        <a:lnSpc>
                          <a:spcPct val="100000"/>
                        </a:lnSpc>
                        <a:spcBef>
                          <a:spcPts val="0"/>
                        </a:spcBef>
                        <a:spcAft>
                          <a:spcPts val="0"/>
                        </a:spcAft>
                        <a:buClrTx/>
                        <a:buSzTx/>
                        <a:buFontTx/>
                        <a:buNone/>
                        <a:tabLst/>
                        <a:defRPr/>
                      </a:pPr>
                      <a:r>
                        <a:rPr lang="de-DE" sz="1000" dirty="0" smtClean="0">
                          <a:solidFill>
                            <a:srgbClr val="892337"/>
                          </a:solidFill>
                        </a:rPr>
                        <a:t>Mitgliedschaften in</a:t>
                      </a:r>
                    </a:p>
                    <a:p>
                      <a:pPr marL="0" marR="0" indent="0" algn="l" defTabSz="790956" rtl="0" eaLnBrk="1" fontAlgn="auto" latinLnBrk="0" hangingPunct="1">
                        <a:lnSpc>
                          <a:spcPct val="100000"/>
                        </a:lnSpc>
                        <a:spcBef>
                          <a:spcPts val="0"/>
                        </a:spcBef>
                        <a:spcAft>
                          <a:spcPts val="0"/>
                        </a:spcAft>
                        <a:buClrTx/>
                        <a:buSzTx/>
                        <a:buFontTx/>
                        <a:buNone/>
                        <a:tabLst/>
                        <a:defRPr/>
                      </a:pPr>
                      <a:r>
                        <a:rPr lang="de-DE" sz="1000" dirty="0" smtClean="0">
                          <a:solidFill>
                            <a:srgbClr val="892337"/>
                          </a:solidFill>
                        </a:rPr>
                        <a:t>bestimmten Netzwerken</a:t>
                      </a:r>
                      <a:endParaRPr lang="de-DE" sz="1000" dirty="0">
                        <a:solidFill>
                          <a:srgbClr val="892337"/>
                        </a:solidFill>
                      </a:endParaRPr>
                    </a:p>
                  </a:txBody>
                  <a:tcPr marL="72000" marR="72000" marT="25200" marB="18000">
                    <a:lnL w="12700" cmpd="sng">
                      <a:noFill/>
                    </a:lnL>
                    <a:lnR w="12700" cmpd="sng">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790956" rtl="0" eaLnBrk="1" fontAlgn="auto" latinLnBrk="0" hangingPunct="1">
                        <a:lnSpc>
                          <a:spcPct val="100000"/>
                        </a:lnSpc>
                        <a:spcBef>
                          <a:spcPts val="0"/>
                        </a:spcBef>
                        <a:spcAft>
                          <a:spcPts val="0"/>
                        </a:spcAft>
                        <a:buClrTx/>
                        <a:buSzTx/>
                        <a:buFontTx/>
                        <a:buNone/>
                        <a:tabLst/>
                        <a:defRPr/>
                      </a:pPr>
                      <a:r>
                        <a:rPr lang="de-DE" sz="1000" kern="1200" dirty="0" smtClean="0">
                          <a:solidFill>
                            <a:srgbClr val="892337"/>
                          </a:solidFill>
                          <a:latin typeface="+mn-lt"/>
                          <a:ea typeface="+mn-ea"/>
                          <a:cs typeface="+mn-cs"/>
                        </a:rPr>
                        <a:t>Steuer-/finanzwirtschaftlich optimierte</a:t>
                      </a:r>
                    </a:p>
                    <a:p>
                      <a:pPr marL="0" marR="0" indent="0" algn="l" defTabSz="790956" rtl="0" eaLnBrk="1" fontAlgn="auto" latinLnBrk="0" hangingPunct="1">
                        <a:lnSpc>
                          <a:spcPct val="100000"/>
                        </a:lnSpc>
                        <a:spcBef>
                          <a:spcPts val="0"/>
                        </a:spcBef>
                        <a:spcAft>
                          <a:spcPts val="0"/>
                        </a:spcAft>
                        <a:buClrTx/>
                        <a:buSzTx/>
                        <a:buFontTx/>
                        <a:buNone/>
                        <a:tabLst/>
                        <a:defRPr/>
                      </a:pPr>
                      <a:r>
                        <a:rPr lang="de-DE" sz="1000" kern="1200" dirty="0" smtClean="0">
                          <a:solidFill>
                            <a:srgbClr val="892337"/>
                          </a:solidFill>
                          <a:latin typeface="+mn-lt"/>
                          <a:ea typeface="+mn-ea"/>
                          <a:cs typeface="+mn-cs"/>
                        </a:rPr>
                        <a:t>Internationalisierung</a:t>
                      </a:r>
                    </a:p>
                  </a:txBody>
                  <a:tcPr marL="72000" marR="72000" marT="25200" marB="18000">
                    <a:lnL w="12700" cmpd="sng">
                      <a:noFill/>
                    </a:lnL>
                    <a:lnR w="12700" cmpd="sng">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790956" rtl="0" eaLnBrk="1" fontAlgn="auto" latinLnBrk="0" hangingPunct="1">
                        <a:lnSpc>
                          <a:spcPct val="100000"/>
                        </a:lnSpc>
                        <a:spcBef>
                          <a:spcPts val="0"/>
                        </a:spcBef>
                        <a:spcAft>
                          <a:spcPts val="0"/>
                        </a:spcAft>
                        <a:buClrTx/>
                        <a:buSzTx/>
                        <a:buFontTx/>
                        <a:buNone/>
                        <a:tabLst/>
                        <a:defRPr/>
                      </a:pPr>
                      <a:r>
                        <a:rPr lang="de-DE" sz="1000" dirty="0" smtClean="0">
                          <a:solidFill>
                            <a:srgbClr val="892337"/>
                          </a:solidFill>
                        </a:rPr>
                        <a:t>strategische</a:t>
                      </a:r>
                    </a:p>
                    <a:p>
                      <a:pPr marL="0" marR="0" indent="0" algn="l" defTabSz="790956" rtl="0" eaLnBrk="1" fontAlgn="auto" latinLnBrk="0" hangingPunct="1">
                        <a:lnSpc>
                          <a:spcPct val="100000"/>
                        </a:lnSpc>
                        <a:spcBef>
                          <a:spcPts val="0"/>
                        </a:spcBef>
                        <a:spcAft>
                          <a:spcPts val="0"/>
                        </a:spcAft>
                        <a:buClrTx/>
                        <a:buSzTx/>
                        <a:buFontTx/>
                        <a:buNone/>
                        <a:tabLst/>
                        <a:defRPr/>
                      </a:pPr>
                      <a:r>
                        <a:rPr lang="de-DE" sz="1000" dirty="0" smtClean="0">
                          <a:solidFill>
                            <a:srgbClr val="892337"/>
                          </a:solidFill>
                        </a:rPr>
                        <a:t>Internationalisierung</a:t>
                      </a:r>
                      <a:endParaRPr lang="de-DE" sz="1000" dirty="0">
                        <a:solidFill>
                          <a:srgbClr val="892337"/>
                        </a:solidFill>
                      </a:endParaRPr>
                    </a:p>
                  </a:txBody>
                  <a:tcPr marL="72000" marR="72000" marT="25200" marB="18000">
                    <a:lnL w="12700" cmpd="sng">
                      <a:noFill/>
                    </a:lnL>
                    <a:lnR w="12700" cmpd="sng">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r h="180000">
                <a:tc>
                  <a:txBody>
                    <a:bodyPr/>
                    <a:lstStyle/>
                    <a:p>
                      <a:pPr marL="0" marR="0" indent="0" algn="l" defTabSz="790956" rtl="0" eaLnBrk="1" fontAlgn="auto" latinLnBrk="0" hangingPunct="1">
                        <a:lnSpc>
                          <a:spcPct val="100000"/>
                        </a:lnSpc>
                        <a:spcBef>
                          <a:spcPts val="0"/>
                        </a:spcBef>
                        <a:spcAft>
                          <a:spcPts val="0"/>
                        </a:spcAft>
                        <a:buClrTx/>
                        <a:buSzTx/>
                        <a:buFontTx/>
                        <a:buNone/>
                        <a:tabLst/>
                        <a:defRPr/>
                      </a:pPr>
                      <a:r>
                        <a:rPr lang="de-DE" sz="1000" b="1" dirty="0" smtClean="0">
                          <a:solidFill>
                            <a:srgbClr val="892337"/>
                          </a:solidFill>
                        </a:rPr>
                        <a:t>Services</a:t>
                      </a:r>
                      <a:endParaRPr lang="de-DE" sz="1000" dirty="0" smtClean="0">
                        <a:solidFill>
                          <a:srgbClr val="892337"/>
                        </a:solidFill>
                      </a:endParaRPr>
                    </a:p>
                  </a:txBody>
                  <a:tcPr marL="72000" marR="72000" marT="25200" marB="18000">
                    <a:lnL w="12700" cmpd="sng">
                      <a:noFill/>
                    </a:lnL>
                    <a:lnR w="12700" cmpd="sng">
                      <a:noFill/>
                    </a:lnR>
                    <a:lnT w="1905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AEAEA"/>
                    </a:solidFill>
                  </a:tcPr>
                </a:tc>
                <a:tc>
                  <a:txBody>
                    <a:bodyPr/>
                    <a:lstStyle/>
                    <a:p>
                      <a:pPr marL="0" algn="l" defTabSz="790956" rtl="0" eaLnBrk="1" latinLnBrk="0" hangingPunct="1"/>
                      <a:r>
                        <a:rPr lang="de-DE" sz="1000" kern="1200" dirty="0" smtClean="0">
                          <a:solidFill>
                            <a:srgbClr val="892337"/>
                          </a:solidFill>
                          <a:latin typeface="+mn-lt"/>
                          <a:ea typeface="+mn-ea"/>
                          <a:cs typeface="+mn-cs"/>
                        </a:rPr>
                        <a:t>Finanz-/Lohnbuchhaltung, Gutachter-Services</a:t>
                      </a:r>
                    </a:p>
                  </a:txBody>
                  <a:tcPr marL="72000" marR="72000" marT="25200" marB="18000">
                    <a:lnL w="12700" cmpd="sng">
                      <a:noFill/>
                    </a:lnL>
                    <a:lnR w="12700" cmpd="sng">
                      <a:noFill/>
                    </a:lnR>
                    <a:lnT w="1905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l" defTabSz="790956" rtl="0" eaLnBrk="1" fontAlgn="auto" latinLnBrk="0" hangingPunct="1">
                        <a:lnSpc>
                          <a:spcPct val="100000"/>
                        </a:lnSpc>
                        <a:spcBef>
                          <a:spcPts val="0"/>
                        </a:spcBef>
                        <a:spcAft>
                          <a:spcPts val="0"/>
                        </a:spcAft>
                        <a:buClrTx/>
                        <a:buSzTx/>
                        <a:buFontTx/>
                        <a:buNone/>
                        <a:tabLst/>
                        <a:defRPr/>
                      </a:pPr>
                      <a:r>
                        <a:rPr lang="de-DE" sz="1000" dirty="0" smtClean="0">
                          <a:solidFill>
                            <a:srgbClr val="892337"/>
                          </a:solidFill>
                        </a:rPr>
                        <a:t>Outsourcing,</a:t>
                      </a:r>
                    </a:p>
                    <a:p>
                      <a:pPr marL="0" marR="0" indent="0" algn="l" defTabSz="790956" rtl="0" eaLnBrk="1" fontAlgn="auto" latinLnBrk="0" hangingPunct="1">
                        <a:lnSpc>
                          <a:spcPct val="100000"/>
                        </a:lnSpc>
                        <a:spcBef>
                          <a:spcPts val="0"/>
                        </a:spcBef>
                        <a:spcAft>
                          <a:spcPts val="0"/>
                        </a:spcAft>
                        <a:buClrTx/>
                        <a:buSzTx/>
                        <a:buFontTx/>
                        <a:buNone/>
                        <a:tabLst/>
                        <a:defRPr/>
                      </a:pPr>
                      <a:r>
                        <a:rPr lang="de-DE" sz="1000" dirty="0" smtClean="0">
                          <a:solidFill>
                            <a:srgbClr val="892337"/>
                          </a:solidFill>
                        </a:rPr>
                        <a:t>Finanzübersichten</a:t>
                      </a:r>
                      <a:endParaRPr lang="de-DE" sz="1000" dirty="0">
                        <a:solidFill>
                          <a:srgbClr val="892337"/>
                        </a:solidFill>
                      </a:endParaRPr>
                    </a:p>
                  </a:txBody>
                  <a:tcPr marL="72000" marR="72000" marT="25200" marB="18000">
                    <a:lnL w="12700" cmpd="sng">
                      <a:noFill/>
                    </a:lnL>
                    <a:lnR w="12700" cmpd="sng">
                      <a:noFill/>
                    </a:lnR>
                    <a:lnT w="1905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r>
                        <a:rPr lang="de-DE" sz="1000" dirty="0" err="1" smtClean="0">
                          <a:solidFill>
                            <a:srgbClr val="892337"/>
                          </a:solidFill>
                        </a:rPr>
                        <a:t>Recruiting</a:t>
                      </a:r>
                      <a:r>
                        <a:rPr lang="de-DE" sz="1000" dirty="0" smtClean="0">
                          <a:solidFill>
                            <a:srgbClr val="892337"/>
                          </a:solidFill>
                        </a:rPr>
                        <a:t>/Services</a:t>
                      </a:r>
                    </a:p>
                    <a:p>
                      <a:r>
                        <a:rPr lang="de-DE" sz="1000" dirty="0" smtClean="0">
                          <a:solidFill>
                            <a:srgbClr val="892337"/>
                          </a:solidFill>
                        </a:rPr>
                        <a:t>für Family Offices</a:t>
                      </a:r>
                      <a:endParaRPr lang="de-DE" sz="1000" dirty="0">
                        <a:solidFill>
                          <a:srgbClr val="892337"/>
                        </a:solidFill>
                      </a:endParaRPr>
                    </a:p>
                  </a:txBody>
                  <a:tcPr marL="72000" marR="72000" marT="25200" marB="18000">
                    <a:lnL w="12700" cmpd="sng">
                      <a:noFill/>
                    </a:lnL>
                    <a:lnR w="12700" cmpd="sng">
                      <a:noFill/>
                    </a:lnR>
                    <a:lnT w="1905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6968135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Steuerberatung 2020</a:t>
            </a:r>
            <a:endParaRPr lang="de-DE" dirty="0"/>
          </a:p>
        </p:txBody>
      </p:sp>
      <p:sp>
        <p:nvSpPr>
          <p:cNvPr id="4" name="Rechteck 3"/>
          <p:cNvSpPr/>
          <p:nvPr/>
        </p:nvSpPr>
        <p:spPr bwMode="auto">
          <a:xfrm>
            <a:off x="432250" y="801021"/>
            <a:ext cx="7200000" cy="360000"/>
          </a:xfrm>
          <a:prstGeom prst="rect">
            <a:avLst/>
          </a:prstGeom>
          <a:noFill/>
          <a:ln w="3175">
            <a:noFill/>
            <a:miter lim="800000"/>
            <a:headEnd/>
            <a:tailEnd/>
          </a:ln>
          <a:effectLst/>
        </p:spPr>
        <p:txBody>
          <a:bodyPr wrap="square" lIns="91403" tIns="45703" rIns="91403" bIns="46782" rtlCol="0" anchor="ctr" anchorCtr="0"/>
          <a:lstStyle/>
          <a:p>
            <a:pPr algn="ctr"/>
            <a:r>
              <a:rPr lang="de-DE" sz="1800" b="1" dirty="0">
                <a:solidFill>
                  <a:srgbClr val="58585A"/>
                </a:solidFill>
              </a:rPr>
              <a:t>Zukunftsworkshop: Wettbewerb um Mandanten</a:t>
            </a:r>
            <a:endParaRPr lang="de-DE" dirty="0">
              <a:solidFill>
                <a:srgbClr val="892337"/>
              </a:solidFill>
            </a:endParaRPr>
          </a:p>
        </p:txBody>
      </p:sp>
      <p:sp>
        <p:nvSpPr>
          <p:cNvPr id="5" name="Ellipse 4"/>
          <p:cNvSpPr/>
          <p:nvPr/>
        </p:nvSpPr>
        <p:spPr bwMode="auto">
          <a:xfrm>
            <a:off x="4607914" y="1665115"/>
            <a:ext cx="3024336" cy="3024336"/>
          </a:xfrm>
          <a:prstGeom prst="ellipse">
            <a:avLst/>
          </a:prstGeom>
          <a:gradFill flip="none" rotWithShape="1">
            <a:gsLst>
              <a:gs pos="0">
                <a:srgbClr val="892337">
                  <a:shade val="30000"/>
                  <a:satMod val="115000"/>
                </a:srgbClr>
              </a:gs>
              <a:gs pos="50000">
                <a:srgbClr val="892337">
                  <a:shade val="67500"/>
                  <a:satMod val="115000"/>
                </a:srgbClr>
              </a:gs>
              <a:gs pos="100000">
                <a:srgbClr val="892337">
                  <a:shade val="100000"/>
                  <a:satMod val="115000"/>
                </a:srgbClr>
              </a:gs>
            </a:gsLst>
            <a:lin ang="16200000" scaled="1"/>
            <a:tileRect/>
          </a:gradFill>
          <a:ln w="3175">
            <a:solidFill>
              <a:schemeClr val="bg1">
                <a:lumMod val="95000"/>
              </a:schemeClr>
            </a:solidFill>
            <a:miter lim="800000"/>
            <a:headEnd/>
            <a:tailEnd/>
          </a:ln>
          <a:effectLst/>
        </p:spPr>
        <p:txBody>
          <a:bodyPr wrap="square" lIns="0" tIns="45703" rIns="0" bIns="46782" rtlCol="0" anchor="ctr" anchorCtr="0"/>
          <a:lstStyle/>
          <a:p>
            <a:pPr>
              <a:spcAft>
                <a:spcPts val="600"/>
              </a:spcAft>
            </a:pPr>
            <a:r>
              <a:rPr lang="de-DE" dirty="0" smtClean="0">
                <a:solidFill>
                  <a:prstClr val="white"/>
                </a:solidFill>
              </a:rPr>
              <a:t>Wettbewerb um Mandanten:</a:t>
            </a:r>
          </a:p>
          <a:p>
            <a:r>
              <a:rPr lang="de-DE" i="1" dirty="0" smtClean="0">
                <a:solidFill>
                  <a:prstClr val="white"/>
                </a:solidFill>
              </a:rPr>
              <a:t>Attraktiver  Problemlöser</a:t>
            </a:r>
            <a:endParaRPr lang="de-DE" i="1" dirty="0">
              <a:solidFill>
                <a:srgbClr val="892337"/>
              </a:solidFill>
            </a:endParaRPr>
          </a:p>
        </p:txBody>
      </p:sp>
      <p:sp>
        <p:nvSpPr>
          <p:cNvPr id="6" name="Rechteck 5"/>
          <p:cNvSpPr/>
          <p:nvPr/>
        </p:nvSpPr>
        <p:spPr bwMode="auto">
          <a:xfrm>
            <a:off x="432250" y="1665114"/>
            <a:ext cx="4104456" cy="3240360"/>
          </a:xfrm>
          <a:prstGeom prst="rect">
            <a:avLst/>
          </a:prstGeom>
          <a:noFill/>
          <a:ln w="3175">
            <a:noFill/>
            <a:miter lim="800000"/>
            <a:headEnd/>
            <a:tailEnd/>
          </a:ln>
          <a:effectLst/>
        </p:spPr>
        <p:txBody>
          <a:bodyPr wrap="square" lIns="91403" tIns="45703" rIns="91403" bIns="46782" rtlCol="0" anchor="t" anchorCtr="0"/>
          <a:lstStyle/>
          <a:p>
            <a:pPr>
              <a:spcAft>
                <a:spcPts val="1200"/>
              </a:spcAft>
            </a:pPr>
            <a:r>
              <a:rPr lang="de-DE" sz="2400" dirty="0" smtClean="0">
                <a:solidFill>
                  <a:srgbClr val="892337"/>
                </a:solidFill>
              </a:rPr>
              <a:t>Handlungsfelder für Kanzlei</a:t>
            </a:r>
          </a:p>
          <a:p>
            <a:pPr marL="467816" indent="-179930">
              <a:spcAft>
                <a:spcPts val="1200"/>
              </a:spcAft>
              <a:buFont typeface="Symbol" pitchFamily="18" charset="2"/>
              <a:buChar char="-"/>
            </a:pPr>
            <a:r>
              <a:rPr lang="de-DE" sz="1800" dirty="0" smtClean="0">
                <a:solidFill>
                  <a:srgbClr val="892337"/>
                </a:solidFill>
              </a:rPr>
              <a:t>Aktives </a:t>
            </a:r>
            <a:r>
              <a:rPr lang="de-DE" sz="1800" dirty="0">
                <a:solidFill>
                  <a:srgbClr val="892337"/>
                </a:solidFill>
              </a:rPr>
              <a:t>Marketing und Akquisition</a:t>
            </a:r>
          </a:p>
          <a:p>
            <a:pPr marL="467816" indent="-179930">
              <a:spcAft>
                <a:spcPts val="1200"/>
              </a:spcAft>
              <a:buFont typeface="Symbol" pitchFamily="18" charset="2"/>
              <a:buChar char="-"/>
            </a:pPr>
            <a:r>
              <a:rPr lang="de-DE" sz="1800" dirty="0">
                <a:solidFill>
                  <a:srgbClr val="892337"/>
                </a:solidFill>
              </a:rPr>
              <a:t>Effiziente Kanzleiführung</a:t>
            </a:r>
          </a:p>
          <a:p>
            <a:pPr marL="467816" indent="-179930">
              <a:spcAft>
                <a:spcPts val="1200"/>
              </a:spcAft>
              <a:buFont typeface="Symbol" pitchFamily="18" charset="2"/>
              <a:buChar char="-"/>
            </a:pPr>
            <a:r>
              <a:rPr lang="de-DE" sz="1800" dirty="0">
                <a:solidFill>
                  <a:srgbClr val="892337"/>
                </a:solidFill>
              </a:rPr>
              <a:t>Optimierung der Geschäftsprozesse</a:t>
            </a:r>
          </a:p>
          <a:p>
            <a:pPr marL="467816" indent="-179930">
              <a:spcAft>
                <a:spcPts val="1200"/>
              </a:spcAft>
              <a:buFont typeface="Symbol" pitchFamily="18" charset="2"/>
              <a:buChar char="-"/>
            </a:pPr>
            <a:r>
              <a:rPr lang="de-DE" sz="1800" dirty="0">
                <a:solidFill>
                  <a:srgbClr val="892337"/>
                </a:solidFill>
              </a:rPr>
              <a:t>Ausbau der vereinbaren Tätigkeiten</a:t>
            </a:r>
          </a:p>
        </p:txBody>
      </p:sp>
    </p:spTree>
    <p:extLst>
      <p:ext uri="{BB962C8B-B14F-4D97-AF65-F5344CB8AC3E}">
        <p14:creationId xmlns:p14="http://schemas.microsoft.com/office/powerpoint/2010/main" val="2616766262"/>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32250" y="134984"/>
            <a:ext cx="7200000" cy="412533"/>
          </a:xfrm>
        </p:spPr>
        <p:txBody>
          <a:bodyPr anchor="ctr" anchorCtr="0"/>
          <a:lstStyle/>
          <a:p>
            <a:r>
              <a:rPr lang="de-DE" dirty="0" smtClean="0"/>
              <a:t>Steuerberatung 2020</a:t>
            </a:r>
            <a:endParaRPr lang="de-DE" dirty="0">
              <a:solidFill>
                <a:srgbClr val="58585A"/>
              </a:solidFill>
            </a:endParaRPr>
          </a:p>
        </p:txBody>
      </p:sp>
      <p:sp>
        <p:nvSpPr>
          <p:cNvPr id="8" name="Rechteck 7"/>
          <p:cNvSpPr/>
          <p:nvPr/>
        </p:nvSpPr>
        <p:spPr>
          <a:xfrm>
            <a:off x="432250" y="1458403"/>
            <a:ext cx="7200000" cy="35190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55639" tIns="39533" rIns="71971" bIns="39533" rtlCol="0" anchor="t" anchorCtr="0"/>
          <a:lstStyle/>
          <a:p>
            <a:pPr marL="395323" indent="-395323">
              <a:spcAft>
                <a:spcPts val="1800"/>
              </a:spcAft>
            </a:pPr>
            <a:r>
              <a:rPr lang="de-DE" sz="1800" b="1" dirty="0">
                <a:solidFill>
                  <a:srgbClr val="892337"/>
                </a:solidFill>
                <a:cs typeface="Calibri" pitchFamily="34" charset="0"/>
              </a:rPr>
              <a:t>GLIEDERUNG</a:t>
            </a:r>
            <a:endParaRPr lang="de-DE" sz="1800" dirty="0">
              <a:solidFill>
                <a:prstClr val="black">
                  <a:lumMod val="75000"/>
                  <a:lumOff val="25000"/>
                </a:prstClr>
              </a:solidFill>
              <a:cs typeface="Calibri" pitchFamily="34" charset="0"/>
            </a:endParaRPr>
          </a:p>
          <a:p>
            <a:pPr marL="395323" indent="-395323">
              <a:spcAft>
                <a:spcPts val="1800"/>
              </a:spcAft>
              <a:buFont typeface="Arial" pitchFamily="34" charset="0"/>
              <a:buChar char="•"/>
            </a:pPr>
            <a:r>
              <a:rPr lang="de-DE" sz="1800" dirty="0">
                <a:solidFill>
                  <a:srgbClr val="58585A"/>
                </a:solidFill>
                <a:cs typeface="Calibri" pitchFamily="34" charset="0"/>
              </a:rPr>
              <a:t>AUSGANGSLAGE: </a:t>
            </a:r>
            <a:r>
              <a:rPr lang="de-DE" sz="1800" dirty="0" smtClean="0">
                <a:solidFill>
                  <a:srgbClr val="58585A"/>
                </a:solidFill>
                <a:cs typeface="Calibri" pitchFamily="34" charset="0"/>
              </a:rPr>
              <a:t>LEITBILD UND MÜNSTERANER </a:t>
            </a:r>
            <a:r>
              <a:rPr lang="de-DE" sz="1800" dirty="0">
                <a:solidFill>
                  <a:srgbClr val="58585A"/>
                </a:solidFill>
                <a:cs typeface="Calibri" pitchFamily="34" charset="0"/>
              </a:rPr>
              <a:t>THESEN</a:t>
            </a:r>
          </a:p>
          <a:p>
            <a:pPr marL="395323" indent="-395323">
              <a:spcAft>
                <a:spcPts val="1800"/>
              </a:spcAft>
              <a:buFont typeface="Arial" pitchFamily="34" charset="0"/>
              <a:buChar char="•"/>
            </a:pPr>
            <a:r>
              <a:rPr lang="de-DE" sz="1800" dirty="0">
                <a:solidFill>
                  <a:srgbClr val="58585A"/>
                </a:solidFill>
                <a:cs typeface="Calibri" pitchFamily="34" charset="0"/>
              </a:rPr>
              <a:t>ZIEL: DIE ZUKUNFTSFÄHIGE KANZLEI</a:t>
            </a:r>
          </a:p>
          <a:p>
            <a:pPr marL="395323" indent="-395323">
              <a:spcAft>
                <a:spcPts val="1800"/>
              </a:spcAft>
              <a:buFont typeface="Arial" pitchFamily="34" charset="0"/>
              <a:buChar char="•"/>
            </a:pPr>
            <a:r>
              <a:rPr lang="de-DE" sz="1800" dirty="0">
                <a:solidFill>
                  <a:srgbClr val="58585A"/>
                </a:solidFill>
                <a:cs typeface="Calibri" pitchFamily="34" charset="0"/>
              </a:rPr>
              <a:t>WETTBEWERB UM MITARBEITER</a:t>
            </a:r>
          </a:p>
          <a:p>
            <a:pPr marL="395323" indent="-395323">
              <a:spcAft>
                <a:spcPts val="1800"/>
              </a:spcAft>
              <a:buFont typeface="Arial" pitchFamily="34" charset="0"/>
              <a:buChar char="•"/>
            </a:pPr>
            <a:r>
              <a:rPr lang="de-DE" sz="1800" dirty="0">
                <a:solidFill>
                  <a:srgbClr val="58585A"/>
                </a:solidFill>
                <a:cs typeface="Calibri" pitchFamily="34" charset="0"/>
              </a:rPr>
              <a:t>WETTBEWERB UM MANDANTEN</a:t>
            </a:r>
          </a:p>
          <a:p>
            <a:pPr marL="395323" indent="-395323">
              <a:spcAft>
                <a:spcPts val="1800"/>
              </a:spcAft>
              <a:buFont typeface="Arial" pitchFamily="34" charset="0"/>
              <a:buChar char="•"/>
            </a:pPr>
            <a:r>
              <a:rPr lang="de-DE" sz="1800" dirty="0">
                <a:solidFill>
                  <a:srgbClr val="58585A"/>
                </a:solidFill>
                <a:cs typeface="Calibri" pitchFamily="34" charset="0"/>
              </a:rPr>
              <a:t>HANDLUNGSFELDER BSTBK/STBK UND KANZLEIEN</a:t>
            </a:r>
          </a:p>
        </p:txBody>
      </p:sp>
      <p:sp>
        <p:nvSpPr>
          <p:cNvPr id="6" name="Rechteck 5"/>
          <p:cNvSpPr/>
          <p:nvPr/>
        </p:nvSpPr>
        <p:spPr bwMode="auto">
          <a:xfrm>
            <a:off x="432250" y="801021"/>
            <a:ext cx="7200000" cy="360000"/>
          </a:xfrm>
          <a:prstGeom prst="rect">
            <a:avLst/>
          </a:prstGeom>
          <a:noFill/>
          <a:ln w="3175">
            <a:noFill/>
            <a:miter lim="800000"/>
            <a:headEnd/>
            <a:tailEnd/>
          </a:ln>
          <a:effectLst/>
        </p:spPr>
        <p:txBody>
          <a:bodyPr wrap="square" lIns="91403" tIns="45703" rIns="91403" bIns="46782" rtlCol="0" anchor="ctr" anchorCtr="0"/>
          <a:lstStyle/>
          <a:p>
            <a:pPr algn="ctr"/>
            <a:r>
              <a:rPr lang="de-DE" sz="1800" b="1" dirty="0">
                <a:solidFill>
                  <a:srgbClr val="58585A"/>
                </a:solidFill>
              </a:rPr>
              <a:t>Die zukunftsfähige Kanzlei</a:t>
            </a:r>
            <a:endParaRPr lang="de-DE" dirty="0">
              <a:solidFill>
                <a:srgbClr val="892337"/>
              </a:solidFill>
            </a:endParaRPr>
          </a:p>
        </p:txBody>
      </p:sp>
    </p:spTree>
    <p:extLst>
      <p:ext uri="{BB962C8B-B14F-4D97-AF65-F5344CB8AC3E}">
        <p14:creationId xmlns:p14="http://schemas.microsoft.com/office/powerpoint/2010/main" val="3168866509"/>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Steuerberatung 2020</a:t>
            </a:r>
            <a:endParaRPr lang="de-DE" dirty="0"/>
          </a:p>
        </p:txBody>
      </p:sp>
      <p:sp>
        <p:nvSpPr>
          <p:cNvPr id="4" name="Rechteck 3"/>
          <p:cNvSpPr/>
          <p:nvPr/>
        </p:nvSpPr>
        <p:spPr bwMode="auto">
          <a:xfrm>
            <a:off x="432250" y="801021"/>
            <a:ext cx="7200000" cy="360000"/>
          </a:xfrm>
          <a:prstGeom prst="rect">
            <a:avLst/>
          </a:prstGeom>
          <a:noFill/>
          <a:ln w="3175">
            <a:noFill/>
            <a:miter lim="800000"/>
            <a:headEnd/>
            <a:tailEnd/>
          </a:ln>
          <a:effectLst/>
        </p:spPr>
        <p:txBody>
          <a:bodyPr wrap="square" lIns="91403" tIns="45703" rIns="91403" bIns="46782" rtlCol="0" anchor="ctr" anchorCtr="0"/>
          <a:lstStyle/>
          <a:p>
            <a:pPr algn="ctr"/>
            <a:r>
              <a:rPr lang="de-DE" sz="1800" b="1" dirty="0">
                <a:solidFill>
                  <a:srgbClr val="58585A"/>
                </a:solidFill>
              </a:rPr>
              <a:t>Ziel: Die zukunftsfähige Kanzlei</a:t>
            </a:r>
            <a:endParaRPr lang="de-DE" dirty="0">
              <a:solidFill>
                <a:srgbClr val="892337"/>
              </a:solidFill>
            </a:endParaRPr>
          </a:p>
        </p:txBody>
      </p:sp>
      <p:sp>
        <p:nvSpPr>
          <p:cNvPr id="5" name="Rechteck 4"/>
          <p:cNvSpPr/>
          <p:nvPr/>
        </p:nvSpPr>
        <p:spPr bwMode="auto">
          <a:xfrm>
            <a:off x="432250" y="1665114"/>
            <a:ext cx="4104456" cy="3240360"/>
          </a:xfrm>
          <a:prstGeom prst="rect">
            <a:avLst/>
          </a:prstGeom>
          <a:noFill/>
          <a:ln w="3175">
            <a:noFill/>
            <a:miter lim="800000"/>
            <a:headEnd/>
            <a:tailEnd/>
          </a:ln>
          <a:effectLst/>
        </p:spPr>
        <p:txBody>
          <a:bodyPr wrap="square" lIns="91403" tIns="45703" rIns="91403" bIns="46782" rtlCol="0" anchor="t" anchorCtr="0"/>
          <a:lstStyle/>
          <a:p>
            <a:pPr>
              <a:spcAft>
                <a:spcPts val="1200"/>
              </a:spcAft>
            </a:pPr>
            <a:endParaRPr lang="de-DE" sz="1800" dirty="0">
              <a:solidFill>
                <a:srgbClr val="892337"/>
              </a:solidFill>
            </a:endParaRPr>
          </a:p>
        </p:txBody>
      </p:sp>
      <p:pic>
        <p:nvPicPr>
          <p:cNvPr id="6" name="Picture 2" descr="O:\Öffentlichkeitsarbeit\BStBK\Publikationen\Broschüren\Dokumentation_Steuerberatung_2020\Grafiken\Tite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45425" y="1268050"/>
            <a:ext cx="2886825" cy="4320000"/>
          </a:xfrm>
          <a:prstGeom prst="rect">
            <a:avLst/>
          </a:prstGeom>
          <a:noFill/>
          <a:extLst>
            <a:ext uri="{909E8E84-426E-40DD-AFC4-6F175D3DCCD1}">
              <a14:hiddenFill xmlns:a14="http://schemas.microsoft.com/office/drawing/2010/main">
                <a:solidFill>
                  <a:srgbClr val="FFFFFF"/>
                </a:solidFill>
              </a14:hiddenFill>
            </a:ext>
          </a:extLst>
        </p:spPr>
      </p:pic>
      <p:sp>
        <p:nvSpPr>
          <p:cNvPr id="3" name="Rechteck 2"/>
          <p:cNvSpPr/>
          <p:nvPr/>
        </p:nvSpPr>
        <p:spPr>
          <a:xfrm>
            <a:off x="143818" y="1196479"/>
            <a:ext cx="4464496" cy="3262432"/>
          </a:xfrm>
          <a:prstGeom prst="rect">
            <a:avLst/>
          </a:prstGeom>
        </p:spPr>
        <p:txBody>
          <a:bodyPr wrap="square">
            <a:spAutoFit/>
          </a:bodyPr>
          <a:lstStyle/>
          <a:p>
            <a:pPr defTabSz="790956">
              <a:spcAft>
                <a:spcPts val="1200"/>
              </a:spcAft>
            </a:pPr>
            <a:endParaRPr lang="de-DE" sz="2400" dirty="0" smtClean="0">
              <a:solidFill>
                <a:srgbClr val="892337"/>
              </a:solidFill>
            </a:endParaRPr>
          </a:p>
          <a:p>
            <a:pPr defTabSz="790956">
              <a:spcAft>
                <a:spcPts val="1200"/>
              </a:spcAft>
            </a:pPr>
            <a:r>
              <a:rPr lang="de-DE" sz="2400" dirty="0" smtClean="0">
                <a:solidFill>
                  <a:srgbClr val="892337"/>
                </a:solidFill>
              </a:rPr>
              <a:t>Unterstützung </a:t>
            </a:r>
            <a:r>
              <a:rPr lang="de-DE" sz="2400" dirty="0">
                <a:solidFill>
                  <a:srgbClr val="892337"/>
                </a:solidFill>
              </a:rPr>
              <a:t>durch BStBK/StBK</a:t>
            </a:r>
          </a:p>
          <a:p>
            <a:pPr marL="468000" indent="-180000" defTabSz="790956">
              <a:spcAft>
                <a:spcPts val="1200"/>
              </a:spcAft>
              <a:buFont typeface="Symbol" pitchFamily="18" charset="2"/>
              <a:buChar char="-"/>
            </a:pPr>
            <a:r>
              <a:rPr lang="de-DE" sz="1800" dirty="0">
                <a:solidFill>
                  <a:srgbClr val="892337"/>
                </a:solidFill>
              </a:rPr>
              <a:t>Einsatz für praxistaugliches </a:t>
            </a:r>
            <a:br>
              <a:rPr lang="de-DE" sz="1800" dirty="0">
                <a:solidFill>
                  <a:srgbClr val="892337"/>
                </a:solidFill>
              </a:rPr>
            </a:br>
            <a:r>
              <a:rPr lang="de-DE" sz="1800" dirty="0">
                <a:solidFill>
                  <a:srgbClr val="892337"/>
                </a:solidFill>
              </a:rPr>
              <a:t>Steuer- und Berufsrecht</a:t>
            </a:r>
          </a:p>
          <a:p>
            <a:pPr marL="863478" lvl="1" indent="-180000" defTabSz="790956">
              <a:spcAft>
                <a:spcPts val="1200"/>
              </a:spcAft>
              <a:buFont typeface="Symbol" pitchFamily="18" charset="2"/>
              <a:buChar char="-"/>
            </a:pPr>
            <a:r>
              <a:rPr lang="de-DE" sz="1800" dirty="0">
                <a:solidFill>
                  <a:srgbClr val="892337"/>
                </a:solidFill>
              </a:rPr>
              <a:t>Vollmachtsdatenbank, vorausgefüllte Steuererklärung</a:t>
            </a:r>
          </a:p>
          <a:p>
            <a:pPr marL="863478" lvl="1" indent="-180000" defTabSz="790956">
              <a:spcAft>
                <a:spcPts val="1200"/>
              </a:spcAft>
              <a:buFont typeface="Symbol" pitchFamily="18" charset="2"/>
              <a:buChar char="-"/>
            </a:pPr>
            <a:r>
              <a:rPr lang="de-DE" sz="1800" dirty="0">
                <a:solidFill>
                  <a:srgbClr val="892337"/>
                </a:solidFill>
              </a:rPr>
              <a:t>E-Bilanz</a:t>
            </a:r>
          </a:p>
          <a:p>
            <a:pPr marL="863478" lvl="1" indent="-180000" defTabSz="790956">
              <a:spcAft>
                <a:spcPts val="1200"/>
              </a:spcAft>
              <a:buFont typeface="Symbol" pitchFamily="18" charset="2"/>
              <a:buChar char="-"/>
            </a:pPr>
            <a:r>
              <a:rPr lang="de-DE" sz="1800" dirty="0">
                <a:solidFill>
                  <a:srgbClr val="892337"/>
                </a:solidFill>
              </a:rPr>
              <a:t>Steuerberatervergütungsverordnung</a:t>
            </a:r>
          </a:p>
        </p:txBody>
      </p:sp>
    </p:spTree>
    <p:extLst>
      <p:ext uri="{BB962C8B-B14F-4D97-AF65-F5344CB8AC3E}">
        <p14:creationId xmlns:p14="http://schemas.microsoft.com/office/powerpoint/2010/main" val="2626990746"/>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Steuerberatung 2020</a:t>
            </a:r>
            <a:endParaRPr lang="de-DE" dirty="0"/>
          </a:p>
        </p:txBody>
      </p:sp>
      <p:sp>
        <p:nvSpPr>
          <p:cNvPr id="4" name="Rechteck 3"/>
          <p:cNvSpPr/>
          <p:nvPr/>
        </p:nvSpPr>
        <p:spPr bwMode="auto">
          <a:xfrm>
            <a:off x="432250" y="801021"/>
            <a:ext cx="7200000" cy="360000"/>
          </a:xfrm>
          <a:prstGeom prst="rect">
            <a:avLst/>
          </a:prstGeom>
          <a:noFill/>
          <a:ln w="3175">
            <a:noFill/>
            <a:miter lim="800000"/>
            <a:headEnd/>
            <a:tailEnd/>
          </a:ln>
          <a:effectLst/>
        </p:spPr>
        <p:txBody>
          <a:bodyPr wrap="square" lIns="91403" tIns="45703" rIns="91403" bIns="46782" rtlCol="0" anchor="ctr" anchorCtr="0"/>
          <a:lstStyle/>
          <a:p>
            <a:pPr algn="ctr"/>
            <a:r>
              <a:rPr lang="de-DE" sz="1800" b="1" dirty="0">
                <a:solidFill>
                  <a:srgbClr val="58585A"/>
                </a:solidFill>
              </a:rPr>
              <a:t>Ziel: Die zukunftsfähige Kanzlei</a:t>
            </a:r>
            <a:endParaRPr lang="de-DE" dirty="0">
              <a:solidFill>
                <a:srgbClr val="892337"/>
              </a:solidFill>
            </a:endParaRPr>
          </a:p>
        </p:txBody>
      </p:sp>
      <p:sp>
        <p:nvSpPr>
          <p:cNvPr id="5" name="Rechteck 4"/>
          <p:cNvSpPr/>
          <p:nvPr/>
        </p:nvSpPr>
        <p:spPr bwMode="auto">
          <a:xfrm>
            <a:off x="359842" y="1665114"/>
            <a:ext cx="4176864" cy="3240360"/>
          </a:xfrm>
          <a:prstGeom prst="rect">
            <a:avLst/>
          </a:prstGeom>
          <a:noFill/>
          <a:ln w="3175">
            <a:noFill/>
            <a:miter lim="800000"/>
            <a:headEnd/>
            <a:tailEnd/>
          </a:ln>
          <a:effectLst/>
        </p:spPr>
        <p:txBody>
          <a:bodyPr wrap="square" lIns="91403" tIns="45703" rIns="91403" bIns="46782" rtlCol="0" anchor="t" anchorCtr="0"/>
          <a:lstStyle/>
          <a:p>
            <a:pPr>
              <a:spcAft>
                <a:spcPts val="1200"/>
              </a:spcAft>
            </a:pPr>
            <a:r>
              <a:rPr lang="de-DE" sz="2400" dirty="0" smtClean="0">
                <a:solidFill>
                  <a:srgbClr val="892337"/>
                </a:solidFill>
              </a:rPr>
              <a:t>Aufgaben </a:t>
            </a:r>
            <a:r>
              <a:rPr lang="de-DE" sz="2400" dirty="0">
                <a:solidFill>
                  <a:srgbClr val="892337"/>
                </a:solidFill>
              </a:rPr>
              <a:t>für </a:t>
            </a:r>
            <a:r>
              <a:rPr lang="de-DE" sz="2400" dirty="0" smtClean="0">
                <a:solidFill>
                  <a:srgbClr val="892337"/>
                </a:solidFill>
              </a:rPr>
              <a:t>BStBK/StBK</a:t>
            </a:r>
            <a:endParaRPr lang="de-DE" sz="2400" dirty="0">
              <a:solidFill>
                <a:srgbClr val="892337"/>
              </a:solidFill>
            </a:endParaRPr>
          </a:p>
          <a:p>
            <a:pPr marL="467816" indent="-179930">
              <a:spcAft>
                <a:spcPts val="1200"/>
              </a:spcAft>
              <a:buFont typeface="Symbol" pitchFamily="18" charset="2"/>
              <a:buChar char="-"/>
            </a:pPr>
            <a:r>
              <a:rPr lang="de-DE" sz="1800" dirty="0" smtClean="0">
                <a:solidFill>
                  <a:srgbClr val="892337"/>
                </a:solidFill>
              </a:rPr>
              <a:t>Unterstützung </a:t>
            </a:r>
            <a:r>
              <a:rPr lang="de-DE" sz="1800" dirty="0">
                <a:solidFill>
                  <a:srgbClr val="892337"/>
                </a:solidFill>
              </a:rPr>
              <a:t>der Kanzleien im </a:t>
            </a:r>
            <a:r>
              <a:rPr lang="de-DE" sz="1800" dirty="0" smtClean="0">
                <a:solidFill>
                  <a:srgbClr val="892337"/>
                </a:solidFill>
              </a:rPr>
              <a:t>Strategieprozess </a:t>
            </a:r>
          </a:p>
          <a:p>
            <a:pPr marL="800100" lvl="1" indent="-176213">
              <a:spcAft>
                <a:spcPts val="1200"/>
              </a:spcAft>
              <a:buFont typeface="Symbol" pitchFamily="18" charset="2"/>
              <a:buChar char="-"/>
            </a:pPr>
            <a:r>
              <a:rPr lang="de-DE" sz="1800" dirty="0" smtClean="0">
                <a:solidFill>
                  <a:srgbClr val="892337"/>
                </a:solidFill>
              </a:rPr>
              <a:t>Dokumentation </a:t>
            </a:r>
            <a:r>
              <a:rPr lang="de-DE" sz="1800" dirty="0">
                <a:solidFill>
                  <a:srgbClr val="892337"/>
                </a:solidFill>
              </a:rPr>
              <a:t>„Steuerberatung 2020“ </a:t>
            </a:r>
            <a:r>
              <a:rPr lang="de-DE" sz="1800" dirty="0" smtClean="0">
                <a:solidFill>
                  <a:srgbClr val="892337"/>
                </a:solidFill>
              </a:rPr>
              <a:t>(www.bstbk.de)</a:t>
            </a:r>
          </a:p>
          <a:p>
            <a:pPr marL="800100" lvl="1" indent="-176213">
              <a:spcAft>
                <a:spcPts val="1200"/>
              </a:spcAft>
              <a:buFont typeface="Symbol" pitchFamily="18" charset="2"/>
              <a:buChar char="-"/>
            </a:pPr>
            <a:r>
              <a:rPr lang="de-DE" sz="1800" dirty="0" smtClean="0">
                <a:solidFill>
                  <a:srgbClr val="892337"/>
                </a:solidFill>
              </a:rPr>
              <a:t>Online-Seminar „Steuerberatung 2020 - die zukunftsfähige Kanzlei“ (www.bstbk.de)</a:t>
            </a:r>
            <a:endParaRPr lang="de-DE" sz="1800" dirty="0">
              <a:solidFill>
                <a:srgbClr val="892337"/>
              </a:solidFill>
            </a:endParaRPr>
          </a:p>
        </p:txBody>
      </p:sp>
      <p:pic>
        <p:nvPicPr>
          <p:cNvPr id="6" name="Picture 2" descr="O:\Öffentlichkeitsarbeit\BStBK\Publikationen\Broschüren\Dokumentation_Steuerberatung_2020\Grafiken\Tite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88434" y="945034"/>
            <a:ext cx="1584176" cy="2370647"/>
          </a:xfrm>
          <a:prstGeom prst="rect">
            <a:avLst/>
          </a:prstGeom>
          <a:noFill/>
          <a:extLst>
            <a:ext uri="{909E8E84-426E-40DD-AFC4-6F175D3DCCD1}">
              <a14:hiddenFill xmlns:a14="http://schemas.microsoft.com/office/drawing/2010/main">
                <a:solidFill>
                  <a:srgbClr val="FFFFFF"/>
                </a:solidFill>
              </a14:hiddenFill>
            </a:ext>
          </a:extLst>
        </p:spPr>
      </p:pic>
      <p:pic>
        <p:nvPicPr>
          <p:cNvPr id="3" name="Grafik 2" descr="Bildschirmausschnit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36306" y="3681338"/>
            <a:ext cx="2936685" cy="1770558"/>
          </a:xfrm>
          <a:prstGeom prst="rect">
            <a:avLst/>
          </a:prstGeom>
        </p:spPr>
      </p:pic>
    </p:spTree>
    <p:extLst>
      <p:ext uri="{BB962C8B-B14F-4D97-AF65-F5344CB8AC3E}">
        <p14:creationId xmlns:p14="http://schemas.microsoft.com/office/powerpoint/2010/main" val="2757155495"/>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Steuerberatung 2020</a:t>
            </a:r>
            <a:endParaRPr lang="de-DE" dirty="0"/>
          </a:p>
        </p:txBody>
      </p:sp>
      <p:sp>
        <p:nvSpPr>
          <p:cNvPr id="4" name="Rechteck 3"/>
          <p:cNvSpPr/>
          <p:nvPr/>
        </p:nvSpPr>
        <p:spPr bwMode="auto">
          <a:xfrm>
            <a:off x="432250" y="801021"/>
            <a:ext cx="7200000" cy="360000"/>
          </a:xfrm>
          <a:prstGeom prst="rect">
            <a:avLst/>
          </a:prstGeom>
          <a:noFill/>
          <a:ln w="3175">
            <a:noFill/>
            <a:miter lim="800000"/>
            <a:headEnd/>
            <a:tailEnd/>
          </a:ln>
          <a:effectLst/>
        </p:spPr>
        <p:txBody>
          <a:bodyPr wrap="square" lIns="91403" tIns="45703" rIns="91403" bIns="46782" rtlCol="0" anchor="ctr" anchorCtr="0"/>
          <a:lstStyle/>
          <a:p>
            <a:pPr algn="ctr"/>
            <a:r>
              <a:rPr lang="de-DE" sz="1800" b="1" dirty="0">
                <a:solidFill>
                  <a:srgbClr val="58585A"/>
                </a:solidFill>
              </a:rPr>
              <a:t>Ziel: Die zukunftsfähige Kanzlei</a:t>
            </a:r>
            <a:endParaRPr lang="de-DE" dirty="0">
              <a:solidFill>
                <a:srgbClr val="892337"/>
              </a:solidFill>
            </a:endParaRPr>
          </a:p>
        </p:txBody>
      </p:sp>
      <p:sp>
        <p:nvSpPr>
          <p:cNvPr id="5" name="Rechteck 4"/>
          <p:cNvSpPr/>
          <p:nvPr/>
        </p:nvSpPr>
        <p:spPr bwMode="auto">
          <a:xfrm>
            <a:off x="432250" y="1665114"/>
            <a:ext cx="4104456" cy="3240360"/>
          </a:xfrm>
          <a:prstGeom prst="rect">
            <a:avLst/>
          </a:prstGeom>
          <a:noFill/>
          <a:ln w="3175">
            <a:noFill/>
            <a:miter lim="800000"/>
            <a:headEnd/>
            <a:tailEnd/>
          </a:ln>
          <a:effectLst/>
        </p:spPr>
        <p:txBody>
          <a:bodyPr wrap="square" lIns="91403" tIns="45703" rIns="91403" bIns="46782" rtlCol="0" anchor="t" anchorCtr="0"/>
          <a:lstStyle/>
          <a:p>
            <a:pPr>
              <a:spcAft>
                <a:spcPts val="1200"/>
              </a:spcAft>
            </a:pPr>
            <a:r>
              <a:rPr lang="de-DE" sz="2400" dirty="0">
                <a:solidFill>
                  <a:srgbClr val="892337"/>
                </a:solidFill>
              </a:rPr>
              <a:t>Aufgaben für Kanzlei</a:t>
            </a:r>
          </a:p>
          <a:p>
            <a:pPr marL="467816" indent="-179930">
              <a:spcAft>
                <a:spcPts val="1200"/>
              </a:spcAft>
              <a:buFont typeface="Symbol" pitchFamily="18" charset="2"/>
              <a:buChar char="-"/>
            </a:pPr>
            <a:r>
              <a:rPr lang="de-DE" sz="1800" dirty="0" smtClean="0">
                <a:solidFill>
                  <a:srgbClr val="892337"/>
                </a:solidFill>
              </a:rPr>
              <a:t>Standortbestimmung</a:t>
            </a:r>
          </a:p>
          <a:p>
            <a:pPr marL="467816" indent="-179930">
              <a:spcAft>
                <a:spcPts val="1200"/>
              </a:spcAft>
              <a:buFont typeface="Symbol" pitchFamily="18" charset="2"/>
              <a:buChar char="-"/>
            </a:pPr>
            <a:r>
              <a:rPr lang="de-DE" sz="1800" dirty="0" smtClean="0">
                <a:solidFill>
                  <a:srgbClr val="892337"/>
                </a:solidFill>
              </a:rPr>
              <a:t>Umsetzung </a:t>
            </a:r>
            <a:r>
              <a:rPr lang="de-DE" sz="1800" dirty="0">
                <a:solidFill>
                  <a:srgbClr val="892337"/>
                </a:solidFill>
              </a:rPr>
              <a:t>der Mindestanforderungen</a:t>
            </a:r>
          </a:p>
          <a:p>
            <a:pPr marL="467816" indent="-179930">
              <a:spcAft>
                <a:spcPts val="1200"/>
              </a:spcAft>
              <a:buFont typeface="Symbol" pitchFamily="18" charset="2"/>
              <a:buChar char="-"/>
            </a:pPr>
            <a:r>
              <a:rPr lang="de-DE" sz="1800" dirty="0">
                <a:solidFill>
                  <a:srgbClr val="892337"/>
                </a:solidFill>
              </a:rPr>
              <a:t>Erarbeitung einer eigenen Kanzleistrategie</a:t>
            </a:r>
          </a:p>
        </p:txBody>
      </p:sp>
      <p:pic>
        <p:nvPicPr>
          <p:cNvPr id="6" name="Picture 2" descr="O:\Öffentlichkeitsarbeit\BStBK\Publikationen\Broschüren\Dokumentation_Steuerberatung_2020\Grafiken\Tite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45425" y="1268050"/>
            <a:ext cx="2886825" cy="432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2539892"/>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Steuerberatung 2020</a:t>
            </a:r>
            <a:endParaRPr lang="de-DE" dirty="0"/>
          </a:p>
        </p:txBody>
      </p:sp>
      <p:sp>
        <p:nvSpPr>
          <p:cNvPr id="4" name="Ellipse 3"/>
          <p:cNvSpPr/>
          <p:nvPr/>
        </p:nvSpPr>
        <p:spPr bwMode="auto">
          <a:xfrm>
            <a:off x="432250" y="1665115"/>
            <a:ext cx="3024336" cy="3024336"/>
          </a:xfrm>
          <a:prstGeom prst="ellipse">
            <a:avLst/>
          </a:prstGeom>
          <a:gradFill flip="none" rotWithShape="1">
            <a:gsLst>
              <a:gs pos="0">
                <a:srgbClr val="892337">
                  <a:shade val="30000"/>
                  <a:satMod val="115000"/>
                </a:srgbClr>
              </a:gs>
              <a:gs pos="50000">
                <a:srgbClr val="892337">
                  <a:shade val="67500"/>
                  <a:satMod val="115000"/>
                </a:srgbClr>
              </a:gs>
              <a:gs pos="100000">
                <a:srgbClr val="892337">
                  <a:shade val="100000"/>
                  <a:satMod val="115000"/>
                </a:srgbClr>
              </a:gs>
            </a:gsLst>
            <a:lin ang="16200000" scaled="1"/>
            <a:tileRect/>
          </a:gradFill>
          <a:ln w="3175">
            <a:solidFill>
              <a:schemeClr val="bg1">
                <a:lumMod val="95000"/>
              </a:schemeClr>
            </a:solidFill>
            <a:miter lim="800000"/>
            <a:headEnd/>
            <a:tailEnd/>
          </a:ln>
          <a:effectLst/>
        </p:spPr>
        <p:txBody>
          <a:bodyPr wrap="square" lIns="91403" tIns="45703" rIns="91403" bIns="46782" rtlCol="0" anchor="ctr" anchorCtr="0"/>
          <a:lstStyle/>
          <a:p>
            <a:pPr>
              <a:spcAft>
                <a:spcPts val="600"/>
              </a:spcAft>
            </a:pPr>
            <a:r>
              <a:rPr lang="de-DE" dirty="0">
                <a:solidFill>
                  <a:prstClr val="white"/>
                </a:solidFill>
              </a:rPr>
              <a:t>Wettbewerb um Mitarbeiter:</a:t>
            </a:r>
          </a:p>
          <a:p>
            <a:r>
              <a:rPr lang="de-DE" i="1" dirty="0" smtClean="0">
                <a:solidFill>
                  <a:prstClr val="white"/>
                </a:solidFill>
              </a:rPr>
              <a:t>Attraktiver </a:t>
            </a:r>
          </a:p>
          <a:p>
            <a:r>
              <a:rPr lang="de-DE" i="1" dirty="0" smtClean="0">
                <a:solidFill>
                  <a:prstClr val="white"/>
                </a:solidFill>
              </a:rPr>
              <a:t>Arbeitgeber</a:t>
            </a:r>
            <a:endParaRPr lang="de-DE" i="1" dirty="0">
              <a:solidFill>
                <a:prstClr val="white"/>
              </a:solidFill>
            </a:endParaRPr>
          </a:p>
        </p:txBody>
      </p:sp>
      <p:sp>
        <p:nvSpPr>
          <p:cNvPr id="5" name="Ellipse 4"/>
          <p:cNvSpPr/>
          <p:nvPr/>
        </p:nvSpPr>
        <p:spPr bwMode="auto">
          <a:xfrm>
            <a:off x="4607914" y="1665115"/>
            <a:ext cx="3024336" cy="3024336"/>
          </a:xfrm>
          <a:prstGeom prst="ellipse">
            <a:avLst/>
          </a:prstGeom>
          <a:gradFill flip="none" rotWithShape="1">
            <a:gsLst>
              <a:gs pos="0">
                <a:srgbClr val="892337">
                  <a:shade val="30000"/>
                  <a:satMod val="115000"/>
                </a:srgbClr>
              </a:gs>
              <a:gs pos="50000">
                <a:srgbClr val="892337">
                  <a:shade val="67500"/>
                  <a:satMod val="115000"/>
                </a:srgbClr>
              </a:gs>
              <a:gs pos="100000">
                <a:srgbClr val="892337">
                  <a:shade val="100000"/>
                  <a:satMod val="115000"/>
                </a:srgbClr>
              </a:gs>
            </a:gsLst>
            <a:lin ang="16200000" scaled="1"/>
            <a:tileRect/>
          </a:gradFill>
          <a:ln w="3175">
            <a:solidFill>
              <a:schemeClr val="bg1">
                <a:lumMod val="95000"/>
              </a:schemeClr>
            </a:solidFill>
            <a:miter lim="800000"/>
            <a:headEnd/>
            <a:tailEnd/>
          </a:ln>
          <a:effectLst/>
        </p:spPr>
        <p:txBody>
          <a:bodyPr wrap="square" lIns="683732" tIns="45703" rIns="91403" bIns="46782" rtlCol="0" anchor="ctr" anchorCtr="0"/>
          <a:lstStyle/>
          <a:p>
            <a:pPr>
              <a:spcAft>
                <a:spcPts val="600"/>
              </a:spcAft>
            </a:pPr>
            <a:r>
              <a:rPr lang="de-DE" dirty="0" smtClean="0">
                <a:solidFill>
                  <a:prstClr val="white"/>
                </a:solidFill>
              </a:rPr>
              <a:t>Wettbewerb um Mandanten:</a:t>
            </a:r>
          </a:p>
          <a:p>
            <a:r>
              <a:rPr lang="de-DE" i="1" dirty="0" smtClean="0">
                <a:solidFill>
                  <a:prstClr val="white"/>
                </a:solidFill>
              </a:rPr>
              <a:t>Attraktiver </a:t>
            </a:r>
          </a:p>
          <a:p>
            <a:r>
              <a:rPr lang="de-DE" i="1" dirty="0" smtClean="0">
                <a:solidFill>
                  <a:prstClr val="white"/>
                </a:solidFill>
              </a:rPr>
              <a:t>Problemlöser</a:t>
            </a:r>
            <a:endParaRPr lang="de-DE" i="1" dirty="0">
              <a:solidFill>
                <a:srgbClr val="892337"/>
              </a:solidFill>
            </a:endParaRPr>
          </a:p>
        </p:txBody>
      </p:sp>
      <p:sp>
        <p:nvSpPr>
          <p:cNvPr id="6" name="Ellipse 5"/>
          <p:cNvSpPr/>
          <p:nvPr/>
        </p:nvSpPr>
        <p:spPr bwMode="auto">
          <a:xfrm>
            <a:off x="2520082" y="1665115"/>
            <a:ext cx="3024336" cy="3024336"/>
          </a:xfrm>
          <a:prstGeom prst="ellipse">
            <a:avLst/>
          </a:prstGeom>
          <a:gradFill flip="none" rotWithShape="1">
            <a:gsLst>
              <a:gs pos="0">
                <a:srgbClr val="C6C7C8">
                  <a:shade val="30000"/>
                  <a:satMod val="115000"/>
                </a:srgbClr>
              </a:gs>
              <a:gs pos="50000">
                <a:srgbClr val="C6C7C8">
                  <a:shade val="67500"/>
                  <a:satMod val="115000"/>
                </a:srgbClr>
              </a:gs>
              <a:gs pos="100000">
                <a:srgbClr val="C6C7C8">
                  <a:shade val="100000"/>
                  <a:satMod val="115000"/>
                </a:srgbClr>
              </a:gs>
            </a:gsLst>
            <a:lin ang="5400000" scaled="1"/>
            <a:tileRect/>
          </a:gradFill>
          <a:ln w="12700">
            <a:solidFill>
              <a:schemeClr val="bg1">
                <a:lumMod val="95000"/>
              </a:schemeClr>
            </a:solidFill>
            <a:miter lim="800000"/>
            <a:headEnd/>
            <a:tailEnd/>
          </a:ln>
          <a:effectLst/>
        </p:spPr>
        <p:txBody>
          <a:bodyPr wrap="none" lIns="0" tIns="45703" rIns="0" bIns="46782" rtlCol="0" anchor="ctr" anchorCtr="0"/>
          <a:lstStyle/>
          <a:p>
            <a:pPr algn="ctr">
              <a:spcAft>
                <a:spcPts val="600"/>
              </a:spcAft>
            </a:pPr>
            <a:r>
              <a:rPr lang="de-DE" dirty="0">
                <a:solidFill>
                  <a:srgbClr val="892337"/>
                </a:solidFill>
              </a:rPr>
              <a:t>Zukunftsfähige </a:t>
            </a:r>
            <a:br>
              <a:rPr lang="de-DE" dirty="0">
                <a:solidFill>
                  <a:srgbClr val="892337"/>
                </a:solidFill>
              </a:rPr>
            </a:br>
            <a:r>
              <a:rPr lang="de-DE" dirty="0">
                <a:solidFill>
                  <a:srgbClr val="892337"/>
                </a:solidFill>
              </a:rPr>
              <a:t>Kanzlei:</a:t>
            </a:r>
          </a:p>
          <a:p>
            <a:pPr algn="ctr"/>
            <a:r>
              <a:rPr lang="de-DE" i="1" dirty="0" smtClean="0">
                <a:solidFill>
                  <a:srgbClr val="892337"/>
                </a:solidFill>
              </a:rPr>
              <a:t>Attraktive </a:t>
            </a:r>
            <a:br>
              <a:rPr lang="de-DE" i="1" dirty="0" smtClean="0">
                <a:solidFill>
                  <a:srgbClr val="892337"/>
                </a:solidFill>
              </a:rPr>
            </a:br>
            <a:r>
              <a:rPr lang="de-DE" i="1" dirty="0" smtClean="0">
                <a:solidFill>
                  <a:srgbClr val="892337"/>
                </a:solidFill>
              </a:rPr>
              <a:t>Selbstständigkeit</a:t>
            </a:r>
            <a:endParaRPr lang="de-DE" i="1" dirty="0">
              <a:solidFill>
                <a:srgbClr val="892337"/>
              </a:solidFill>
            </a:endParaRPr>
          </a:p>
        </p:txBody>
      </p:sp>
      <p:sp>
        <p:nvSpPr>
          <p:cNvPr id="7" name="Rechteck 6"/>
          <p:cNvSpPr/>
          <p:nvPr/>
        </p:nvSpPr>
        <p:spPr bwMode="auto">
          <a:xfrm>
            <a:off x="432250" y="801021"/>
            <a:ext cx="7200000" cy="360000"/>
          </a:xfrm>
          <a:prstGeom prst="rect">
            <a:avLst/>
          </a:prstGeom>
          <a:noFill/>
          <a:ln w="3175">
            <a:noFill/>
            <a:miter lim="800000"/>
            <a:headEnd/>
            <a:tailEnd/>
          </a:ln>
          <a:effectLst/>
        </p:spPr>
        <p:txBody>
          <a:bodyPr wrap="square" lIns="91403" tIns="45703" rIns="91403" bIns="46782" rtlCol="0" anchor="ctr" anchorCtr="0"/>
          <a:lstStyle/>
          <a:p>
            <a:pPr algn="ctr"/>
            <a:r>
              <a:rPr lang="de-DE" sz="1800" b="1" dirty="0">
                <a:solidFill>
                  <a:srgbClr val="58585A"/>
                </a:solidFill>
              </a:rPr>
              <a:t>Ziel: Die zukunftsfähige Kanzlei</a:t>
            </a:r>
            <a:endParaRPr lang="de-DE" dirty="0">
              <a:solidFill>
                <a:srgbClr val="892337"/>
              </a:solidFill>
            </a:endParaRPr>
          </a:p>
        </p:txBody>
      </p:sp>
    </p:spTree>
    <p:extLst>
      <p:ext uri="{BB962C8B-B14F-4D97-AF65-F5344CB8AC3E}">
        <p14:creationId xmlns:p14="http://schemas.microsoft.com/office/powerpoint/2010/main" val="2131712096"/>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2"/>
          <p:cNvSpPr txBox="1">
            <a:spLocks/>
          </p:cNvSpPr>
          <p:nvPr/>
        </p:nvSpPr>
        <p:spPr>
          <a:xfrm>
            <a:off x="604838" y="2014666"/>
            <a:ext cx="6854825" cy="1238632"/>
          </a:xfrm>
          <a:prstGeom prst="rect">
            <a:avLst/>
          </a:prstGeom>
        </p:spPr>
        <p:txBody>
          <a:bodyPr vert="horz" lIns="79052" tIns="39527" rIns="79052" bIns="39527" rtlCol="0" anchor="ctr">
            <a:noAutofit/>
          </a:bodyPr>
          <a:lstStyle/>
          <a:p>
            <a:pPr algn="ctr">
              <a:spcBef>
                <a:spcPct val="0"/>
              </a:spcBef>
              <a:defRPr/>
            </a:pPr>
            <a:endParaRPr lang="de-DE" sz="3600" b="1" dirty="0">
              <a:solidFill>
                <a:srgbClr val="892337"/>
              </a:solidFill>
              <a:latin typeface="+mj-lt"/>
              <a:ea typeface="+mj-ea"/>
              <a:cs typeface="+mj-cs"/>
            </a:endParaRPr>
          </a:p>
        </p:txBody>
      </p:sp>
      <p:sp>
        <p:nvSpPr>
          <p:cNvPr id="5" name="Untertitel 3"/>
          <p:cNvSpPr txBox="1">
            <a:spLocks/>
          </p:cNvSpPr>
          <p:nvPr/>
        </p:nvSpPr>
        <p:spPr>
          <a:xfrm>
            <a:off x="1682457" y="2889251"/>
            <a:ext cx="4699587" cy="613407"/>
          </a:xfrm>
          <a:prstGeom prst="rect">
            <a:avLst/>
          </a:prstGeom>
        </p:spPr>
        <p:txBody>
          <a:bodyPr lIns="79052" tIns="39527" rIns="79052" bIns="39527">
            <a:noAutofit/>
          </a:bodyPr>
          <a:lstStyle/>
          <a:p>
            <a:pPr algn="ctr"/>
            <a:r>
              <a:rPr lang="de-DE" sz="2400" b="1" dirty="0">
                <a:solidFill>
                  <a:srgbClr val="892337"/>
                </a:solidFill>
              </a:rPr>
              <a:t/>
            </a:r>
            <a:br>
              <a:rPr lang="de-DE" sz="2400" b="1" dirty="0">
                <a:solidFill>
                  <a:srgbClr val="892337"/>
                </a:solidFill>
              </a:rPr>
            </a:br>
            <a:endParaRPr lang="de-DE" sz="2400" b="1" dirty="0">
              <a:solidFill>
                <a:srgbClr val="892337"/>
              </a:solidFill>
            </a:endParaRPr>
          </a:p>
        </p:txBody>
      </p:sp>
      <p:sp>
        <p:nvSpPr>
          <p:cNvPr id="7" name="Rechteck 6"/>
          <p:cNvSpPr/>
          <p:nvPr/>
        </p:nvSpPr>
        <p:spPr>
          <a:xfrm>
            <a:off x="503858" y="1858199"/>
            <a:ext cx="6912768" cy="1508105"/>
          </a:xfrm>
          <a:prstGeom prst="rect">
            <a:avLst/>
          </a:prstGeom>
        </p:spPr>
        <p:txBody>
          <a:bodyPr wrap="square">
            <a:spAutoFit/>
          </a:bodyPr>
          <a:lstStyle/>
          <a:p>
            <a:r>
              <a:rPr lang="de-DE" sz="3600" b="1" dirty="0">
                <a:solidFill>
                  <a:srgbClr val="892337"/>
                </a:solidFill>
                <a:ea typeface="+mj-ea"/>
                <a:cs typeface="+mj-cs"/>
              </a:rPr>
              <a:t>Steuerberatung 2020 </a:t>
            </a:r>
            <a:br>
              <a:rPr lang="de-DE" sz="3600" b="1" dirty="0">
                <a:solidFill>
                  <a:srgbClr val="892337"/>
                </a:solidFill>
                <a:ea typeface="+mj-ea"/>
                <a:cs typeface="+mj-cs"/>
              </a:rPr>
            </a:br>
            <a:r>
              <a:rPr lang="de-DE" sz="2000" b="1" dirty="0">
                <a:solidFill>
                  <a:srgbClr val="892337"/>
                </a:solidFill>
                <a:ea typeface="+mj-ea"/>
                <a:cs typeface="+mj-cs"/>
              </a:rPr>
              <a:t>– </a:t>
            </a:r>
            <a:r>
              <a:rPr lang="de-DE" sz="2000" b="1" dirty="0" smtClean="0">
                <a:solidFill>
                  <a:srgbClr val="892337"/>
                </a:solidFill>
                <a:ea typeface="+mj-ea"/>
                <a:cs typeface="+mj-cs"/>
              </a:rPr>
              <a:t>Veränderungsnotwendigkeit, Veränderungsmöglichkeiten</a:t>
            </a:r>
          </a:p>
          <a:p>
            <a:r>
              <a:rPr lang="de-DE" sz="2000" b="1" dirty="0">
                <a:solidFill>
                  <a:srgbClr val="892337"/>
                </a:solidFill>
                <a:ea typeface="+mj-ea"/>
                <a:cs typeface="+mj-cs"/>
              </a:rPr>
              <a:t> </a:t>
            </a:r>
            <a:r>
              <a:rPr lang="de-DE" sz="2000" b="1" dirty="0" smtClean="0">
                <a:solidFill>
                  <a:srgbClr val="892337"/>
                </a:solidFill>
                <a:ea typeface="+mj-ea"/>
                <a:cs typeface="+mj-cs"/>
              </a:rPr>
              <a:t>   und Handlungsfelder –</a:t>
            </a:r>
          </a:p>
          <a:p>
            <a:endParaRPr lang="de-DE" dirty="0"/>
          </a:p>
        </p:txBody>
      </p:sp>
      <p:sp>
        <p:nvSpPr>
          <p:cNvPr id="8" name="Rechteck 7"/>
          <p:cNvSpPr/>
          <p:nvPr/>
        </p:nvSpPr>
        <p:spPr>
          <a:xfrm>
            <a:off x="623455" y="2399886"/>
            <a:ext cx="5713051" cy="1181862"/>
          </a:xfrm>
          <a:prstGeom prst="rect">
            <a:avLst/>
          </a:prstGeom>
        </p:spPr>
        <p:txBody>
          <a:bodyPr wrap="square">
            <a:spAutoFit/>
          </a:bodyPr>
          <a:lstStyle/>
          <a:p>
            <a:pPr marL="296492" lvl="0" indent="-296492">
              <a:spcBef>
                <a:spcPct val="20000"/>
              </a:spcBef>
            </a:pPr>
            <a:endParaRPr lang="de-DE" sz="1800" dirty="0" smtClean="0">
              <a:solidFill>
                <a:srgbClr val="892337"/>
              </a:solidFill>
            </a:endParaRPr>
          </a:p>
          <a:p>
            <a:pPr marL="296492" lvl="0" indent="-296492">
              <a:spcBef>
                <a:spcPct val="20000"/>
              </a:spcBef>
            </a:pPr>
            <a:endParaRPr lang="de-DE" sz="1400" dirty="0" smtClean="0">
              <a:solidFill>
                <a:srgbClr val="892337"/>
              </a:solidFill>
            </a:endParaRPr>
          </a:p>
          <a:p>
            <a:pPr marL="296492" lvl="0" indent="-296492"/>
            <a:endParaRPr lang="de-DE" sz="1800" dirty="0" smtClean="0">
              <a:solidFill>
                <a:srgbClr val="892337"/>
              </a:solidFill>
            </a:endParaRPr>
          </a:p>
          <a:p>
            <a:pPr marL="296492" lvl="0" indent="-296492"/>
            <a:endParaRPr lang="de-DE" sz="1800" dirty="0" smtClean="0">
              <a:solidFill>
                <a:srgbClr val="892337"/>
              </a:solidFill>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Steuerberatung 2020</a:t>
            </a:r>
            <a:endParaRPr lang="de-DE" dirty="0"/>
          </a:p>
        </p:txBody>
      </p:sp>
      <p:sp>
        <p:nvSpPr>
          <p:cNvPr id="7" name="Rechteck 6"/>
          <p:cNvSpPr/>
          <p:nvPr/>
        </p:nvSpPr>
        <p:spPr bwMode="auto">
          <a:xfrm>
            <a:off x="432250" y="801021"/>
            <a:ext cx="7200000" cy="360000"/>
          </a:xfrm>
          <a:prstGeom prst="rect">
            <a:avLst/>
          </a:prstGeom>
          <a:noFill/>
          <a:ln w="3175">
            <a:noFill/>
            <a:miter lim="800000"/>
            <a:headEnd/>
            <a:tailEnd/>
          </a:ln>
          <a:effectLst/>
        </p:spPr>
        <p:txBody>
          <a:bodyPr wrap="square" lIns="91403" tIns="45703" rIns="91403" bIns="46782" rtlCol="0" anchor="ctr" anchorCtr="0"/>
          <a:lstStyle/>
          <a:p>
            <a:pPr algn="ctr"/>
            <a:r>
              <a:rPr lang="de-DE" sz="1800" b="1" dirty="0">
                <a:solidFill>
                  <a:srgbClr val="58585A"/>
                </a:solidFill>
                <a:ea typeface="+mj-ea"/>
                <a:cs typeface="+mj-cs"/>
              </a:rPr>
              <a:t>Ausgangslage: Leitbild des steuerberatenden Berufs </a:t>
            </a:r>
          </a:p>
          <a:p>
            <a:pPr algn="ctr"/>
            <a:r>
              <a:rPr lang="de-DE" sz="1800" b="1" dirty="0">
                <a:solidFill>
                  <a:srgbClr val="58585A"/>
                </a:solidFill>
                <a:ea typeface="+mj-ea"/>
                <a:cs typeface="+mj-cs"/>
              </a:rPr>
              <a:t>und 7 Münsteraner Thesen</a:t>
            </a:r>
            <a:endParaRPr lang="de-DE" dirty="0">
              <a:solidFill>
                <a:srgbClr val="892337"/>
              </a:solidFill>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5866" y="1220730"/>
            <a:ext cx="6228814" cy="4404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Steuerberatung 2020</a:t>
            </a:r>
            <a:endParaRPr lang="de-DE" dirty="0"/>
          </a:p>
        </p:txBody>
      </p:sp>
      <p:sp>
        <p:nvSpPr>
          <p:cNvPr id="6" name="Ellipse 5"/>
          <p:cNvSpPr/>
          <p:nvPr/>
        </p:nvSpPr>
        <p:spPr bwMode="auto">
          <a:xfrm>
            <a:off x="2520082" y="1665115"/>
            <a:ext cx="3024336" cy="3024336"/>
          </a:xfrm>
          <a:prstGeom prst="ellipse">
            <a:avLst/>
          </a:prstGeom>
          <a:gradFill flip="none" rotWithShape="1">
            <a:gsLst>
              <a:gs pos="0">
                <a:srgbClr val="C6C7C8">
                  <a:shade val="30000"/>
                  <a:satMod val="115000"/>
                </a:srgbClr>
              </a:gs>
              <a:gs pos="50000">
                <a:srgbClr val="C6C7C8">
                  <a:shade val="67500"/>
                  <a:satMod val="115000"/>
                </a:srgbClr>
              </a:gs>
              <a:gs pos="100000">
                <a:srgbClr val="C6C7C8">
                  <a:shade val="100000"/>
                  <a:satMod val="115000"/>
                </a:srgbClr>
              </a:gs>
            </a:gsLst>
            <a:lin ang="5400000" scaled="1"/>
            <a:tileRect/>
          </a:gradFill>
          <a:ln w="12700">
            <a:solidFill>
              <a:schemeClr val="bg1">
                <a:lumMod val="95000"/>
              </a:schemeClr>
            </a:solidFill>
            <a:miter lim="800000"/>
            <a:headEnd/>
            <a:tailEnd/>
          </a:ln>
          <a:effectLst/>
        </p:spPr>
        <p:txBody>
          <a:bodyPr wrap="none" lIns="0" tIns="45703" rIns="0" bIns="46782" rtlCol="0" anchor="ctr" anchorCtr="0"/>
          <a:lstStyle/>
          <a:p>
            <a:pPr algn="ctr">
              <a:spcAft>
                <a:spcPts val="600"/>
              </a:spcAft>
            </a:pPr>
            <a:r>
              <a:rPr lang="de-DE" dirty="0">
                <a:solidFill>
                  <a:srgbClr val="892337"/>
                </a:solidFill>
              </a:rPr>
              <a:t>Zukunftsfähige </a:t>
            </a:r>
            <a:br>
              <a:rPr lang="de-DE" dirty="0">
                <a:solidFill>
                  <a:srgbClr val="892337"/>
                </a:solidFill>
              </a:rPr>
            </a:br>
            <a:r>
              <a:rPr lang="de-DE" dirty="0">
                <a:solidFill>
                  <a:srgbClr val="892337"/>
                </a:solidFill>
              </a:rPr>
              <a:t>Kanzlei:</a:t>
            </a:r>
          </a:p>
          <a:p>
            <a:pPr algn="ctr"/>
            <a:r>
              <a:rPr lang="de-DE" i="1" dirty="0" smtClean="0">
                <a:solidFill>
                  <a:srgbClr val="892337"/>
                </a:solidFill>
              </a:rPr>
              <a:t>Attraktive </a:t>
            </a:r>
            <a:br>
              <a:rPr lang="de-DE" i="1" dirty="0" smtClean="0">
                <a:solidFill>
                  <a:srgbClr val="892337"/>
                </a:solidFill>
              </a:rPr>
            </a:br>
            <a:r>
              <a:rPr lang="de-DE" i="1" dirty="0" smtClean="0">
                <a:solidFill>
                  <a:srgbClr val="892337"/>
                </a:solidFill>
              </a:rPr>
              <a:t>Selbstständigkeit</a:t>
            </a:r>
            <a:endParaRPr lang="de-DE" i="1" dirty="0">
              <a:solidFill>
                <a:srgbClr val="892337"/>
              </a:solidFill>
            </a:endParaRPr>
          </a:p>
        </p:txBody>
      </p:sp>
      <p:sp>
        <p:nvSpPr>
          <p:cNvPr id="7" name="Rechteck 6"/>
          <p:cNvSpPr/>
          <p:nvPr/>
        </p:nvSpPr>
        <p:spPr bwMode="auto">
          <a:xfrm>
            <a:off x="432250" y="801021"/>
            <a:ext cx="7200000" cy="360000"/>
          </a:xfrm>
          <a:prstGeom prst="rect">
            <a:avLst/>
          </a:prstGeom>
          <a:noFill/>
          <a:ln w="3175">
            <a:noFill/>
            <a:miter lim="800000"/>
            <a:headEnd/>
            <a:tailEnd/>
          </a:ln>
          <a:effectLst/>
        </p:spPr>
        <p:txBody>
          <a:bodyPr wrap="square" lIns="91403" tIns="45703" rIns="91403" bIns="46782" rtlCol="0" anchor="ctr" anchorCtr="0"/>
          <a:lstStyle/>
          <a:p>
            <a:pPr algn="ctr"/>
            <a:r>
              <a:rPr lang="de-DE" sz="1800" b="1" dirty="0">
                <a:solidFill>
                  <a:srgbClr val="58585A"/>
                </a:solidFill>
                <a:ea typeface="+mj-ea"/>
                <a:cs typeface="+mj-cs"/>
              </a:rPr>
              <a:t>Ziel: Die zukunftsfähige Kanzlei</a:t>
            </a:r>
            <a:endParaRPr lang="de-DE" dirty="0">
              <a:solidFill>
                <a:srgbClr val="892337"/>
              </a:solidFill>
            </a:endParaRPr>
          </a:p>
        </p:txBody>
      </p:sp>
    </p:spTree>
    <p:extLst>
      <p:ext uri="{BB962C8B-B14F-4D97-AF65-F5344CB8AC3E}">
        <p14:creationId xmlns:p14="http://schemas.microsoft.com/office/powerpoint/2010/main" val="3148679219"/>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Steuerberatung 2020</a:t>
            </a:r>
            <a:endParaRPr lang="de-DE" dirty="0"/>
          </a:p>
        </p:txBody>
      </p:sp>
      <p:sp>
        <p:nvSpPr>
          <p:cNvPr id="4" name="Ellipse 3"/>
          <p:cNvSpPr/>
          <p:nvPr/>
        </p:nvSpPr>
        <p:spPr bwMode="auto">
          <a:xfrm>
            <a:off x="432250" y="1665115"/>
            <a:ext cx="3024336" cy="3024336"/>
          </a:xfrm>
          <a:prstGeom prst="ellipse">
            <a:avLst/>
          </a:prstGeom>
          <a:gradFill flip="none" rotWithShape="1">
            <a:gsLst>
              <a:gs pos="0">
                <a:srgbClr val="892337">
                  <a:shade val="30000"/>
                  <a:satMod val="115000"/>
                </a:srgbClr>
              </a:gs>
              <a:gs pos="50000">
                <a:srgbClr val="892337">
                  <a:shade val="67500"/>
                  <a:satMod val="115000"/>
                </a:srgbClr>
              </a:gs>
              <a:gs pos="100000">
                <a:srgbClr val="892337">
                  <a:shade val="100000"/>
                  <a:satMod val="115000"/>
                </a:srgbClr>
              </a:gs>
            </a:gsLst>
            <a:lin ang="16200000" scaled="1"/>
            <a:tileRect/>
          </a:gradFill>
          <a:ln w="3175">
            <a:solidFill>
              <a:schemeClr val="bg1">
                <a:lumMod val="95000"/>
              </a:schemeClr>
            </a:solidFill>
            <a:miter lim="800000"/>
            <a:headEnd/>
            <a:tailEnd/>
          </a:ln>
          <a:effectLst/>
        </p:spPr>
        <p:txBody>
          <a:bodyPr wrap="square" lIns="91403" tIns="45703" rIns="91403" bIns="46782" rtlCol="0" anchor="ctr" anchorCtr="0"/>
          <a:lstStyle/>
          <a:p>
            <a:pPr>
              <a:spcAft>
                <a:spcPts val="600"/>
              </a:spcAft>
            </a:pPr>
            <a:r>
              <a:rPr lang="de-DE" dirty="0">
                <a:solidFill>
                  <a:schemeClr val="bg1"/>
                </a:solidFill>
              </a:rPr>
              <a:t>Wettbewerb um Mitarbeiter:</a:t>
            </a:r>
          </a:p>
          <a:p>
            <a:r>
              <a:rPr lang="de-DE" i="1" dirty="0" smtClean="0">
                <a:solidFill>
                  <a:schemeClr val="bg1"/>
                </a:solidFill>
              </a:rPr>
              <a:t>Attraktiver </a:t>
            </a:r>
          </a:p>
          <a:p>
            <a:r>
              <a:rPr lang="de-DE" i="1" dirty="0" smtClean="0">
                <a:solidFill>
                  <a:schemeClr val="bg1"/>
                </a:solidFill>
              </a:rPr>
              <a:t>Arbeitgeber</a:t>
            </a:r>
            <a:endParaRPr lang="de-DE" i="1" dirty="0">
              <a:solidFill>
                <a:schemeClr val="bg1"/>
              </a:solidFill>
            </a:endParaRPr>
          </a:p>
        </p:txBody>
      </p:sp>
      <p:sp>
        <p:nvSpPr>
          <p:cNvPr id="6" name="Ellipse 5"/>
          <p:cNvSpPr/>
          <p:nvPr/>
        </p:nvSpPr>
        <p:spPr bwMode="auto">
          <a:xfrm>
            <a:off x="2520082" y="1665115"/>
            <a:ext cx="3024336" cy="3024336"/>
          </a:xfrm>
          <a:prstGeom prst="ellipse">
            <a:avLst/>
          </a:prstGeom>
          <a:gradFill flip="none" rotWithShape="1">
            <a:gsLst>
              <a:gs pos="0">
                <a:srgbClr val="C6C7C8">
                  <a:shade val="30000"/>
                  <a:satMod val="115000"/>
                </a:srgbClr>
              </a:gs>
              <a:gs pos="50000">
                <a:srgbClr val="C6C7C8">
                  <a:shade val="67500"/>
                  <a:satMod val="115000"/>
                </a:srgbClr>
              </a:gs>
              <a:gs pos="100000">
                <a:srgbClr val="C6C7C8">
                  <a:shade val="100000"/>
                  <a:satMod val="115000"/>
                </a:srgbClr>
              </a:gs>
            </a:gsLst>
            <a:lin ang="5400000" scaled="1"/>
            <a:tileRect/>
          </a:gradFill>
          <a:ln w="12700">
            <a:solidFill>
              <a:schemeClr val="bg1">
                <a:lumMod val="95000"/>
              </a:schemeClr>
            </a:solidFill>
            <a:miter lim="800000"/>
            <a:headEnd/>
            <a:tailEnd/>
          </a:ln>
          <a:effectLst/>
        </p:spPr>
        <p:txBody>
          <a:bodyPr wrap="none" lIns="0" tIns="45703" rIns="0" bIns="46782" rtlCol="0" anchor="ctr" anchorCtr="0"/>
          <a:lstStyle/>
          <a:p>
            <a:pPr algn="ctr">
              <a:spcAft>
                <a:spcPts val="600"/>
              </a:spcAft>
            </a:pPr>
            <a:r>
              <a:rPr lang="de-DE" dirty="0">
                <a:solidFill>
                  <a:srgbClr val="892337"/>
                </a:solidFill>
              </a:rPr>
              <a:t>Zukunftsfähige </a:t>
            </a:r>
            <a:br>
              <a:rPr lang="de-DE" dirty="0">
                <a:solidFill>
                  <a:srgbClr val="892337"/>
                </a:solidFill>
              </a:rPr>
            </a:br>
            <a:r>
              <a:rPr lang="de-DE" dirty="0">
                <a:solidFill>
                  <a:srgbClr val="892337"/>
                </a:solidFill>
              </a:rPr>
              <a:t>Kanzlei:</a:t>
            </a:r>
          </a:p>
          <a:p>
            <a:pPr algn="ctr"/>
            <a:r>
              <a:rPr lang="de-DE" i="1" dirty="0" smtClean="0">
                <a:solidFill>
                  <a:srgbClr val="892337"/>
                </a:solidFill>
              </a:rPr>
              <a:t>Attraktive </a:t>
            </a:r>
            <a:br>
              <a:rPr lang="de-DE" i="1" dirty="0" smtClean="0">
                <a:solidFill>
                  <a:srgbClr val="892337"/>
                </a:solidFill>
              </a:rPr>
            </a:br>
            <a:r>
              <a:rPr lang="de-DE" i="1" dirty="0" smtClean="0">
                <a:solidFill>
                  <a:srgbClr val="892337"/>
                </a:solidFill>
              </a:rPr>
              <a:t>Selbstständigkeit</a:t>
            </a:r>
            <a:endParaRPr lang="de-DE" i="1" dirty="0">
              <a:solidFill>
                <a:srgbClr val="892337"/>
              </a:solidFill>
            </a:endParaRPr>
          </a:p>
        </p:txBody>
      </p:sp>
      <p:sp>
        <p:nvSpPr>
          <p:cNvPr id="7" name="Rechteck 6"/>
          <p:cNvSpPr/>
          <p:nvPr/>
        </p:nvSpPr>
        <p:spPr bwMode="auto">
          <a:xfrm>
            <a:off x="432250" y="801021"/>
            <a:ext cx="7200000" cy="360000"/>
          </a:xfrm>
          <a:prstGeom prst="rect">
            <a:avLst/>
          </a:prstGeom>
          <a:noFill/>
          <a:ln w="3175">
            <a:noFill/>
            <a:miter lim="800000"/>
            <a:headEnd/>
            <a:tailEnd/>
          </a:ln>
          <a:effectLst/>
        </p:spPr>
        <p:txBody>
          <a:bodyPr wrap="square" lIns="91403" tIns="45703" rIns="91403" bIns="46782" rtlCol="0" anchor="ctr" anchorCtr="0"/>
          <a:lstStyle/>
          <a:p>
            <a:pPr algn="ctr"/>
            <a:r>
              <a:rPr lang="de-DE" sz="1800" b="1" dirty="0">
                <a:solidFill>
                  <a:srgbClr val="58585A"/>
                </a:solidFill>
                <a:ea typeface="+mj-ea"/>
                <a:cs typeface="+mj-cs"/>
              </a:rPr>
              <a:t>Ziel: Die zukunftsfähige Kanzlei</a:t>
            </a:r>
            <a:endParaRPr lang="de-DE" dirty="0">
              <a:solidFill>
                <a:srgbClr val="892337"/>
              </a:solidFill>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Steuerberatung 2020</a:t>
            </a:r>
            <a:endParaRPr lang="de-DE" dirty="0"/>
          </a:p>
        </p:txBody>
      </p:sp>
      <p:sp>
        <p:nvSpPr>
          <p:cNvPr id="4" name="Ellipse 3"/>
          <p:cNvSpPr/>
          <p:nvPr/>
        </p:nvSpPr>
        <p:spPr bwMode="auto">
          <a:xfrm>
            <a:off x="432250" y="1665115"/>
            <a:ext cx="3024336" cy="3024336"/>
          </a:xfrm>
          <a:prstGeom prst="ellipse">
            <a:avLst/>
          </a:prstGeom>
          <a:gradFill flip="none" rotWithShape="1">
            <a:gsLst>
              <a:gs pos="0">
                <a:srgbClr val="892337">
                  <a:shade val="30000"/>
                  <a:satMod val="115000"/>
                </a:srgbClr>
              </a:gs>
              <a:gs pos="50000">
                <a:srgbClr val="892337">
                  <a:shade val="67500"/>
                  <a:satMod val="115000"/>
                </a:srgbClr>
              </a:gs>
              <a:gs pos="100000">
                <a:srgbClr val="892337">
                  <a:shade val="100000"/>
                  <a:satMod val="115000"/>
                </a:srgbClr>
              </a:gs>
            </a:gsLst>
            <a:lin ang="16200000" scaled="1"/>
            <a:tileRect/>
          </a:gradFill>
          <a:ln w="3175">
            <a:solidFill>
              <a:schemeClr val="bg1">
                <a:lumMod val="95000"/>
              </a:schemeClr>
            </a:solidFill>
            <a:miter lim="800000"/>
            <a:headEnd/>
            <a:tailEnd/>
          </a:ln>
          <a:effectLst/>
        </p:spPr>
        <p:txBody>
          <a:bodyPr wrap="square" lIns="91403" tIns="45703" rIns="91403" bIns="46782" rtlCol="0" anchor="ctr" anchorCtr="0"/>
          <a:lstStyle/>
          <a:p>
            <a:pPr>
              <a:spcAft>
                <a:spcPts val="600"/>
              </a:spcAft>
            </a:pPr>
            <a:r>
              <a:rPr lang="de-DE" dirty="0">
                <a:solidFill>
                  <a:schemeClr val="bg1"/>
                </a:solidFill>
              </a:rPr>
              <a:t>Wettbewerb um Mitarbeiter:</a:t>
            </a:r>
          </a:p>
          <a:p>
            <a:r>
              <a:rPr lang="de-DE" i="1" dirty="0" smtClean="0">
                <a:solidFill>
                  <a:schemeClr val="bg1"/>
                </a:solidFill>
              </a:rPr>
              <a:t>Attraktiver </a:t>
            </a:r>
          </a:p>
          <a:p>
            <a:r>
              <a:rPr lang="de-DE" i="1" dirty="0" smtClean="0">
                <a:solidFill>
                  <a:schemeClr val="bg1"/>
                </a:solidFill>
              </a:rPr>
              <a:t>Arbeitgeber</a:t>
            </a:r>
            <a:endParaRPr lang="de-DE" i="1" dirty="0">
              <a:solidFill>
                <a:schemeClr val="bg1"/>
              </a:solidFill>
            </a:endParaRPr>
          </a:p>
        </p:txBody>
      </p:sp>
      <p:sp>
        <p:nvSpPr>
          <p:cNvPr id="5" name="Ellipse 4"/>
          <p:cNvSpPr/>
          <p:nvPr/>
        </p:nvSpPr>
        <p:spPr bwMode="auto">
          <a:xfrm>
            <a:off x="4607914" y="1665115"/>
            <a:ext cx="3024336" cy="3024336"/>
          </a:xfrm>
          <a:prstGeom prst="ellipse">
            <a:avLst/>
          </a:prstGeom>
          <a:gradFill flip="none" rotWithShape="1">
            <a:gsLst>
              <a:gs pos="0">
                <a:srgbClr val="892337">
                  <a:shade val="30000"/>
                  <a:satMod val="115000"/>
                </a:srgbClr>
              </a:gs>
              <a:gs pos="50000">
                <a:srgbClr val="892337">
                  <a:shade val="67500"/>
                  <a:satMod val="115000"/>
                </a:srgbClr>
              </a:gs>
              <a:gs pos="100000">
                <a:srgbClr val="892337">
                  <a:shade val="100000"/>
                  <a:satMod val="115000"/>
                </a:srgbClr>
              </a:gs>
            </a:gsLst>
            <a:lin ang="16200000" scaled="1"/>
            <a:tileRect/>
          </a:gradFill>
          <a:ln w="3175">
            <a:solidFill>
              <a:schemeClr val="bg1">
                <a:lumMod val="95000"/>
              </a:schemeClr>
            </a:solidFill>
            <a:miter lim="800000"/>
            <a:headEnd/>
            <a:tailEnd/>
          </a:ln>
          <a:effectLst/>
        </p:spPr>
        <p:txBody>
          <a:bodyPr wrap="square" lIns="683732" tIns="45703" rIns="91403" bIns="46782" rtlCol="0" anchor="ctr" anchorCtr="0"/>
          <a:lstStyle/>
          <a:p>
            <a:pPr>
              <a:spcAft>
                <a:spcPts val="600"/>
              </a:spcAft>
            </a:pPr>
            <a:r>
              <a:rPr lang="de-DE" dirty="0" smtClean="0">
                <a:solidFill>
                  <a:schemeClr val="bg1"/>
                </a:solidFill>
              </a:rPr>
              <a:t>Wettbewerb um Mandanten:</a:t>
            </a:r>
          </a:p>
          <a:p>
            <a:r>
              <a:rPr lang="de-DE" i="1" dirty="0" smtClean="0">
                <a:solidFill>
                  <a:schemeClr val="bg1"/>
                </a:solidFill>
              </a:rPr>
              <a:t>Attraktiver </a:t>
            </a:r>
          </a:p>
          <a:p>
            <a:r>
              <a:rPr lang="de-DE" i="1" dirty="0" smtClean="0">
                <a:solidFill>
                  <a:schemeClr val="bg1"/>
                </a:solidFill>
              </a:rPr>
              <a:t>Problemlöser</a:t>
            </a:r>
            <a:endParaRPr lang="de-DE" i="1" dirty="0">
              <a:solidFill>
                <a:srgbClr val="892337"/>
              </a:solidFill>
            </a:endParaRPr>
          </a:p>
        </p:txBody>
      </p:sp>
      <p:sp>
        <p:nvSpPr>
          <p:cNvPr id="6" name="Ellipse 5"/>
          <p:cNvSpPr/>
          <p:nvPr/>
        </p:nvSpPr>
        <p:spPr bwMode="auto">
          <a:xfrm>
            <a:off x="2520082" y="1665115"/>
            <a:ext cx="3024336" cy="3024336"/>
          </a:xfrm>
          <a:prstGeom prst="ellipse">
            <a:avLst/>
          </a:prstGeom>
          <a:gradFill flip="none" rotWithShape="1">
            <a:gsLst>
              <a:gs pos="0">
                <a:srgbClr val="C6C7C8">
                  <a:shade val="30000"/>
                  <a:satMod val="115000"/>
                </a:srgbClr>
              </a:gs>
              <a:gs pos="50000">
                <a:srgbClr val="C6C7C8">
                  <a:shade val="67500"/>
                  <a:satMod val="115000"/>
                </a:srgbClr>
              </a:gs>
              <a:gs pos="100000">
                <a:srgbClr val="C6C7C8">
                  <a:shade val="100000"/>
                  <a:satMod val="115000"/>
                </a:srgbClr>
              </a:gs>
            </a:gsLst>
            <a:lin ang="5400000" scaled="1"/>
            <a:tileRect/>
          </a:gradFill>
          <a:ln w="12700">
            <a:solidFill>
              <a:schemeClr val="bg1">
                <a:lumMod val="95000"/>
              </a:schemeClr>
            </a:solidFill>
            <a:miter lim="800000"/>
            <a:headEnd/>
            <a:tailEnd/>
          </a:ln>
          <a:effectLst/>
        </p:spPr>
        <p:txBody>
          <a:bodyPr wrap="none" lIns="0" tIns="45703" rIns="0" bIns="46782" rtlCol="0" anchor="ctr" anchorCtr="0"/>
          <a:lstStyle/>
          <a:p>
            <a:pPr algn="ctr">
              <a:spcAft>
                <a:spcPts val="600"/>
              </a:spcAft>
            </a:pPr>
            <a:r>
              <a:rPr lang="de-DE" dirty="0">
                <a:solidFill>
                  <a:srgbClr val="892337"/>
                </a:solidFill>
              </a:rPr>
              <a:t>Zukunftsfähige </a:t>
            </a:r>
            <a:br>
              <a:rPr lang="de-DE" dirty="0">
                <a:solidFill>
                  <a:srgbClr val="892337"/>
                </a:solidFill>
              </a:rPr>
            </a:br>
            <a:r>
              <a:rPr lang="de-DE" dirty="0">
                <a:solidFill>
                  <a:srgbClr val="892337"/>
                </a:solidFill>
              </a:rPr>
              <a:t>Kanzlei:</a:t>
            </a:r>
          </a:p>
          <a:p>
            <a:pPr algn="ctr"/>
            <a:r>
              <a:rPr lang="de-DE" i="1" dirty="0" smtClean="0">
                <a:solidFill>
                  <a:srgbClr val="892337"/>
                </a:solidFill>
              </a:rPr>
              <a:t>Attraktive </a:t>
            </a:r>
            <a:br>
              <a:rPr lang="de-DE" i="1" dirty="0" smtClean="0">
                <a:solidFill>
                  <a:srgbClr val="892337"/>
                </a:solidFill>
              </a:rPr>
            </a:br>
            <a:r>
              <a:rPr lang="de-DE" i="1" dirty="0" smtClean="0">
                <a:solidFill>
                  <a:srgbClr val="892337"/>
                </a:solidFill>
              </a:rPr>
              <a:t>Selbstständigkeit</a:t>
            </a:r>
            <a:endParaRPr lang="de-DE" i="1" dirty="0">
              <a:solidFill>
                <a:srgbClr val="892337"/>
              </a:solidFill>
            </a:endParaRPr>
          </a:p>
        </p:txBody>
      </p:sp>
      <p:sp>
        <p:nvSpPr>
          <p:cNvPr id="7" name="Rechteck 6"/>
          <p:cNvSpPr/>
          <p:nvPr/>
        </p:nvSpPr>
        <p:spPr bwMode="auto">
          <a:xfrm>
            <a:off x="432250" y="801021"/>
            <a:ext cx="7200000" cy="360000"/>
          </a:xfrm>
          <a:prstGeom prst="rect">
            <a:avLst/>
          </a:prstGeom>
          <a:noFill/>
          <a:ln w="3175">
            <a:noFill/>
            <a:miter lim="800000"/>
            <a:headEnd/>
            <a:tailEnd/>
          </a:ln>
          <a:effectLst/>
        </p:spPr>
        <p:txBody>
          <a:bodyPr wrap="square" lIns="91403" tIns="45703" rIns="91403" bIns="46782" rtlCol="0" anchor="ctr" anchorCtr="0"/>
          <a:lstStyle/>
          <a:p>
            <a:pPr algn="ctr"/>
            <a:r>
              <a:rPr lang="de-DE" sz="1800" b="1" dirty="0">
                <a:solidFill>
                  <a:srgbClr val="58585A"/>
                </a:solidFill>
                <a:ea typeface="+mj-ea"/>
                <a:cs typeface="+mj-cs"/>
              </a:rPr>
              <a:t>Ziel: Die zukunftsfähige Kanzlei</a:t>
            </a:r>
            <a:endParaRPr lang="de-DE" dirty="0">
              <a:solidFill>
                <a:srgbClr val="892337"/>
              </a:solidFill>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Steuerberatung 2020</a:t>
            </a:r>
            <a:endParaRPr lang="de-DE" dirty="0"/>
          </a:p>
        </p:txBody>
      </p:sp>
      <p:sp>
        <p:nvSpPr>
          <p:cNvPr id="4" name="Rechteck 3"/>
          <p:cNvSpPr/>
          <p:nvPr/>
        </p:nvSpPr>
        <p:spPr bwMode="auto">
          <a:xfrm>
            <a:off x="432250" y="801021"/>
            <a:ext cx="7200000" cy="360000"/>
          </a:xfrm>
          <a:prstGeom prst="rect">
            <a:avLst/>
          </a:prstGeom>
          <a:noFill/>
          <a:ln w="3175">
            <a:noFill/>
            <a:miter lim="800000"/>
            <a:headEnd/>
            <a:tailEnd/>
          </a:ln>
          <a:effectLst/>
        </p:spPr>
        <p:txBody>
          <a:bodyPr wrap="square" lIns="91403" tIns="45703" rIns="91403" bIns="46782" rtlCol="0" anchor="ctr" anchorCtr="0"/>
          <a:lstStyle/>
          <a:p>
            <a:pPr algn="ctr"/>
            <a:r>
              <a:rPr lang="de-DE" sz="1800" b="1" dirty="0">
                <a:solidFill>
                  <a:srgbClr val="58585A"/>
                </a:solidFill>
                <a:ea typeface="+mj-ea"/>
                <a:cs typeface="+mj-cs"/>
              </a:rPr>
              <a:t>Zukunftsworkshop: Wettbewerb um Mitarbeiter</a:t>
            </a:r>
            <a:endParaRPr lang="de-DE" dirty="0">
              <a:solidFill>
                <a:srgbClr val="892337"/>
              </a:solidFill>
            </a:endParaRPr>
          </a:p>
        </p:txBody>
      </p:sp>
      <p:sp>
        <p:nvSpPr>
          <p:cNvPr id="5" name="Ellipse 4"/>
          <p:cNvSpPr/>
          <p:nvPr/>
        </p:nvSpPr>
        <p:spPr bwMode="auto">
          <a:xfrm>
            <a:off x="432250" y="1665115"/>
            <a:ext cx="3024336" cy="3024336"/>
          </a:xfrm>
          <a:prstGeom prst="ellipse">
            <a:avLst/>
          </a:prstGeom>
          <a:gradFill flip="none" rotWithShape="1">
            <a:gsLst>
              <a:gs pos="0">
                <a:srgbClr val="892337">
                  <a:shade val="30000"/>
                  <a:satMod val="115000"/>
                </a:srgbClr>
              </a:gs>
              <a:gs pos="50000">
                <a:srgbClr val="892337">
                  <a:shade val="67500"/>
                  <a:satMod val="115000"/>
                </a:srgbClr>
              </a:gs>
              <a:gs pos="100000">
                <a:srgbClr val="892337">
                  <a:shade val="100000"/>
                  <a:satMod val="115000"/>
                </a:srgbClr>
              </a:gs>
            </a:gsLst>
            <a:lin ang="16200000" scaled="1"/>
            <a:tileRect/>
          </a:gradFill>
          <a:ln w="3175">
            <a:solidFill>
              <a:schemeClr val="bg1">
                <a:lumMod val="95000"/>
              </a:schemeClr>
            </a:solidFill>
            <a:miter lim="800000"/>
            <a:headEnd/>
            <a:tailEnd/>
          </a:ln>
          <a:effectLst/>
        </p:spPr>
        <p:txBody>
          <a:bodyPr wrap="square" lIns="91403" tIns="45703" rIns="71971" bIns="46782" rtlCol="0" anchor="ctr" anchorCtr="0"/>
          <a:lstStyle/>
          <a:p>
            <a:pPr>
              <a:spcAft>
                <a:spcPts val="600"/>
              </a:spcAft>
            </a:pPr>
            <a:r>
              <a:rPr lang="de-DE" dirty="0">
                <a:solidFill>
                  <a:schemeClr val="bg1"/>
                </a:solidFill>
              </a:rPr>
              <a:t>Wettbewerb um Mitarbeiter:</a:t>
            </a:r>
          </a:p>
          <a:p>
            <a:r>
              <a:rPr lang="de-DE" i="1" dirty="0" smtClean="0">
                <a:solidFill>
                  <a:schemeClr val="bg1"/>
                </a:solidFill>
              </a:rPr>
              <a:t>Attraktiver  Arbeitgeber</a:t>
            </a:r>
            <a:endParaRPr lang="de-DE" i="1" dirty="0">
              <a:solidFill>
                <a:schemeClr val="bg1"/>
              </a:solidFill>
            </a:endParaRPr>
          </a:p>
        </p:txBody>
      </p:sp>
      <p:sp>
        <p:nvSpPr>
          <p:cNvPr id="6" name="Rechteck 5"/>
          <p:cNvSpPr/>
          <p:nvPr/>
        </p:nvSpPr>
        <p:spPr bwMode="auto">
          <a:xfrm>
            <a:off x="3600202" y="1665114"/>
            <a:ext cx="4104456" cy="1944216"/>
          </a:xfrm>
          <a:prstGeom prst="rect">
            <a:avLst/>
          </a:prstGeom>
          <a:noFill/>
          <a:ln w="3175">
            <a:noFill/>
            <a:miter lim="800000"/>
            <a:headEnd/>
            <a:tailEnd/>
          </a:ln>
          <a:effectLst/>
        </p:spPr>
        <p:txBody>
          <a:bodyPr wrap="square" lIns="91403" tIns="45703" rIns="91403" bIns="46782" rtlCol="0" anchor="t" anchorCtr="0"/>
          <a:lstStyle/>
          <a:p>
            <a:pPr>
              <a:spcAft>
                <a:spcPts val="1200"/>
              </a:spcAft>
            </a:pPr>
            <a:r>
              <a:rPr lang="de-DE" sz="2400" dirty="0">
                <a:solidFill>
                  <a:srgbClr val="892337"/>
                </a:solidFill>
              </a:rPr>
              <a:t>Veränderungsnotwendigkeit</a:t>
            </a:r>
          </a:p>
          <a:p>
            <a:pPr marL="467816" indent="-179930">
              <a:spcAft>
                <a:spcPts val="1200"/>
              </a:spcAft>
              <a:buFont typeface="Symbol" pitchFamily="18" charset="2"/>
              <a:buChar char="-"/>
            </a:pPr>
            <a:r>
              <a:rPr lang="de-DE" sz="1800" dirty="0">
                <a:solidFill>
                  <a:srgbClr val="892337"/>
                </a:solidFill>
              </a:rPr>
              <a:t>Demografischer Wandel erreicht Steuerberaterkanzleien</a:t>
            </a:r>
          </a:p>
          <a:p>
            <a:pPr marL="467816" indent="-179930">
              <a:spcAft>
                <a:spcPts val="1200"/>
              </a:spcAft>
              <a:buFont typeface="Symbol" pitchFamily="18" charset="2"/>
              <a:buChar char="-"/>
            </a:pPr>
            <a:r>
              <a:rPr lang="de-DE" sz="1800" dirty="0">
                <a:solidFill>
                  <a:srgbClr val="892337"/>
                </a:solidFill>
              </a:rPr>
              <a:t>Anforderungen an Mitarbeiter steigen</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dirty="0" smtClean="0"/>
              <a:t>Steuerberatung 2020</a:t>
            </a:r>
            <a:endParaRPr lang="de-DE" dirty="0"/>
          </a:p>
        </p:txBody>
      </p:sp>
      <p:sp>
        <p:nvSpPr>
          <p:cNvPr id="4" name="Rechteck 3"/>
          <p:cNvSpPr/>
          <p:nvPr/>
        </p:nvSpPr>
        <p:spPr bwMode="auto">
          <a:xfrm>
            <a:off x="432250" y="2142841"/>
            <a:ext cx="1692000" cy="1008000"/>
          </a:xfrm>
          <a:prstGeom prst="rect">
            <a:avLst/>
          </a:prstGeom>
          <a:solidFill>
            <a:schemeClr val="bg1"/>
          </a:solidFill>
          <a:ln w="3175">
            <a:solidFill>
              <a:srgbClr val="004986"/>
            </a:solidFill>
            <a:miter lim="800000"/>
            <a:headEnd/>
            <a:tailEnd/>
          </a:ln>
          <a:effectLst/>
        </p:spPr>
        <p:txBody>
          <a:bodyPr wrap="square" lIns="91403" tIns="45703" rIns="91403" bIns="46782" rtlCol="0" anchor="ctr" anchorCtr="0"/>
          <a:lstStyle/>
          <a:p>
            <a:pPr algn="ctr">
              <a:spcAft>
                <a:spcPts val="400"/>
              </a:spcAft>
            </a:pPr>
            <a:r>
              <a:rPr lang="de-DE" b="1" dirty="0" smtClean="0">
                <a:solidFill>
                  <a:srgbClr val="87888A"/>
                </a:solidFill>
              </a:rPr>
              <a:t>Außenwirkung</a:t>
            </a:r>
          </a:p>
          <a:p>
            <a:pPr algn="ctr"/>
            <a:r>
              <a:rPr lang="de-DE" sz="1400" dirty="0">
                <a:solidFill>
                  <a:srgbClr val="87888A"/>
                </a:solidFill>
              </a:rPr>
              <a:t>Gutes Außenbild der Steuerberater als Arbeitgeber</a:t>
            </a:r>
          </a:p>
        </p:txBody>
      </p:sp>
      <p:sp>
        <p:nvSpPr>
          <p:cNvPr id="5" name="Rechteck 4"/>
          <p:cNvSpPr/>
          <p:nvPr/>
        </p:nvSpPr>
        <p:spPr bwMode="auto">
          <a:xfrm>
            <a:off x="5940250" y="2142841"/>
            <a:ext cx="1692000" cy="1008000"/>
          </a:xfrm>
          <a:prstGeom prst="rect">
            <a:avLst/>
          </a:prstGeom>
          <a:solidFill>
            <a:schemeClr val="bg1"/>
          </a:solidFill>
          <a:ln w="3175">
            <a:solidFill>
              <a:srgbClr val="004986"/>
            </a:solidFill>
            <a:miter lim="800000"/>
            <a:headEnd/>
            <a:tailEnd/>
          </a:ln>
          <a:effectLst/>
        </p:spPr>
        <p:txBody>
          <a:bodyPr wrap="square" lIns="35984" tIns="45703" rIns="35984" bIns="46782" rtlCol="0" anchor="ctr" anchorCtr="0"/>
          <a:lstStyle/>
          <a:p>
            <a:pPr algn="ctr">
              <a:spcAft>
                <a:spcPts val="400"/>
              </a:spcAft>
            </a:pPr>
            <a:r>
              <a:rPr lang="de-DE" b="1" dirty="0" smtClean="0">
                <a:solidFill>
                  <a:srgbClr val="87888A"/>
                </a:solidFill>
              </a:rPr>
              <a:t>Karriere</a:t>
            </a:r>
          </a:p>
          <a:p>
            <a:pPr algn="ctr"/>
            <a:r>
              <a:rPr lang="de-DE" sz="1400" dirty="0">
                <a:solidFill>
                  <a:srgbClr val="87888A"/>
                </a:solidFill>
              </a:rPr>
              <a:t>Gute Möglichkeiten f. Karriere und </a:t>
            </a:r>
            <a:r>
              <a:rPr lang="de-DE" sz="1400" dirty="0" err="1">
                <a:solidFill>
                  <a:srgbClr val="87888A"/>
                </a:solidFill>
              </a:rPr>
              <a:t>Verant-wortungsübernahme</a:t>
            </a:r>
            <a:endParaRPr lang="de-DE" sz="1400" dirty="0">
              <a:solidFill>
                <a:srgbClr val="87888A"/>
              </a:solidFill>
            </a:endParaRPr>
          </a:p>
        </p:txBody>
      </p:sp>
      <p:sp>
        <p:nvSpPr>
          <p:cNvPr id="6" name="Rechteck 5"/>
          <p:cNvSpPr/>
          <p:nvPr/>
        </p:nvSpPr>
        <p:spPr bwMode="auto">
          <a:xfrm>
            <a:off x="2268250" y="945034"/>
            <a:ext cx="1692000" cy="1008000"/>
          </a:xfrm>
          <a:prstGeom prst="rect">
            <a:avLst/>
          </a:prstGeom>
          <a:solidFill>
            <a:schemeClr val="bg1"/>
          </a:solidFill>
          <a:ln w="3175">
            <a:solidFill>
              <a:srgbClr val="004986"/>
            </a:solidFill>
            <a:miter lim="800000"/>
            <a:headEnd/>
            <a:tailEnd/>
          </a:ln>
          <a:effectLst/>
        </p:spPr>
        <p:txBody>
          <a:bodyPr wrap="square" lIns="91403" tIns="45703" rIns="91403" bIns="46782" rtlCol="0" anchor="ctr" anchorCtr="0"/>
          <a:lstStyle/>
          <a:p>
            <a:pPr algn="ctr">
              <a:spcAft>
                <a:spcPts val="400"/>
              </a:spcAft>
            </a:pPr>
            <a:r>
              <a:rPr lang="de-DE" b="1" dirty="0" smtClean="0">
                <a:solidFill>
                  <a:srgbClr val="87888A"/>
                </a:solidFill>
              </a:rPr>
              <a:t>Führung</a:t>
            </a:r>
          </a:p>
          <a:p>
            <a:pPr algn="ctr"/>
            <a:r>
              <a:rPr lang="de-DE" sz="1400" dirty="0">
                <a:solidFill>
                  <a:srgbClr val="87888A"/>
                </a:solidFill>
              </a:rPr>
              <a:t>Professionelle Mitarbeiterführung</a:t>
            </a:r>
          </a:p>
        </p:txBody>
      </p:sp>
      <p:sp>
        <p:nvSpPr>
          <p:cNvPr id="7" name="Rechteck 6"/>
          <p:cNvSpPr/>
          <p:nvPr/>
        </p:nvSpPr>
        <p:spPr bwMode="auto">
          <a:xfrm>
            <a:off x="4104250" y="945034"/>
            <a:ext cx="1692000" cy="1008000"/>
          </a:xfrm>
          <a:prstGeom prst="rect">
            <a:avLst/>
          </a:prstGeom>
          <a:solidFill>
            <a:schemeClr val="bg1"/>
          </a:solidFill>
          <a:ln w="3175">
            <a:solidFill>
              <a:srgbClr val="004986"/>
            </a:solidFill>
            <a:miter lim="800000"/>
            <a:headEnd/>
            <a:tailEnd/>
          </a:ln>
          <a:effectLst/>
        </p:spPr>
        <p:txBody>
          <a:bodyPr wrap="square" lIns="71971" tIns="45703" rIns="71971" bIns="46782" rtlCol="0" anchor="ctr" anchorCtr="0"/>
          <a:lstStyle/>
          <a:p>
            <a:pPr algn="ctr">
              <a:spcAft>
                <a:spcPts val="400"/>
              </a:spcAft>
            </a:pPr>
            <a:r>
              <a:rPr lang="de-DE" b="1" dirty="0" smtClean="0">
                <a:solidFill>
                  <a:srgbClr val="87888A"/>
                </a:solidFill>
              </a:rPr>
              <a:t>Aufgaben</a:t>
            </a:r>
          </a:p>
          <a:p>
            <a:pPr algn="ctr"/>
            <a:r>
              <a:rPr lang="de-DE" sz="1400" dirty="0">
                <a:solidFill>
                  <a:srgbClr val="87888A"/>
                </a:solidFill>
              </a:rPr>
              <a:t>Attraktive Aufgaben für Mitarbeiter</a:t>
            </a:r>
          </a:p>
        </p:txBody>
      </p:sp>
      <p:sp>
        <p:nvSpPr>
          <p:cNvPr id="8" name="Rechteck 7"/>
          <p:cNvSpPr/>
          <p:nvPr/>
        </p:nvSpPr>
        <p:spPr bwMode="auto">
          <a:xfrm>
            <a:off x="432250" y="3340649"/>
            <a:ext cx="1692000" cy="1008000"/>
          </a:xfrm>
          <a:prstGeom prst="rect">
            <a:avLst/>
          </a:prstGeom>
          <a:solidFill>
            <a:schemeClr val="bg1"/>
          </a:solidFill>
          <a:ln w="3175">
            <a:solidFill>
              <a:srgbClr val="004986"/>
            </a:solidFill>
            <a:miter lim="800000"/>
            <a:headEnd/>
            <a:tailEnd/>
          </a:ln>
          <a:effectLst/>
        </p:spPr>
        <p:txBody>
          <a:bodyPr wrap="square" lIns="91403" tIns="45703" rIns="91403" bIns="46782" rtlCol="0" anchor="ctr" anchorCtr="0"/>
          <a:lstStyle/>
          <a:p>
            <a:pPr algn="ctr">
              <a:spcAft>
                <a:spcPts val="400"/>
              </a:spcAft>
            </a:pPr>
            <a:r>
              <a:rPr lang="de-DE" b="1" dirty="0">
                <a:solidFill>
                  <a:srgbClr val="87888A"/>
                </a:solidFill>
              </a:rPr>
              <a:t>Weiterbildung</a:t>
            </a:r>
          </a:p>
          <a:p>
            <a:pPr algn="ctr"/>
            <a:r>
              <a:rPr lang="de-DE" sz="1400" dirty="0">
                <a:solidFill>
                  <a:srgbClr val="87888A"/>
                </a:solidFill>
              </a:rPr>
              <a:t>Gute Weiterbildung und gutes Wissens-</a:t>
            </a:r>
            <a:r>
              <a:rPr lang="de-DE" sz="1400" dirty="0" err="1">
                <a:solidFill>
                  <a:srgbClr val="87888A"/>
                </a:solidFill>
              </a:rPr>
              <a:t>management</a:t>
            </a:r>
            <a:endParaRPr lang="de-DE" sz="1400" dirty="0">
              <a:solidFill>
                <a:srgbClr val="87888A"/>
              </a:solidFill>
            </a:endParaRPr>
          </a:p>
        </p:txBody>
      </p:sp>
      <p:sp>
        <p:nvSpPr>
          <p:cNvPr id="9" name="Rechteck 8"/>
          <p:cNvSpPr/>
          <p:nvPr/>
        </p:nvSpPr>
        <p:spPr bwMode="auto">
          <a:xfrm>
            <a:off x="5940250" y="3340649"/>
            <a:ext cx="1692000" cy="1008000"/>
          </a:xfrm>
          <a:prstGeom prst="rect">
            <a:avLst/>
          </a:prstGeom>
          <a:solidFill>
            <a:schemeClr val="bg1"/>
          </a:solidFill>
          <a:ln w="3175">
            <a:solidFill>
              <a:srgbClr val="004986"/>
            </a:solidFill>
            <a:miter lim="800000"/>
            <a:headEnd/>
            <a:tailEnd/>
          </a:ln>
          <a:effectLst/>
        </p:spPr>
        <p:txBody>
          <a:bodyPr wrap="square" lIns="91403" tIns="45703" rIns="91403" bIns="46782" rtlCol="0" anchor="ctr" anchorCtr="0"/>
          <a:lstStyle/>
          <a:p>
            <a:pPr algn="ctr">
              <a:spcAft>
                <a:spcPts val="400"/>
              </a:spcAft>
            </a:pPr>
            <a:r>
              <a:rPr lang="de-DE" b="1" dirty="0" err="1" smtClean="0">
                <a:solidFill>
                  <a:srgbClr val="87888A"/>
                </a:solidFill>
              </a:rPr>
              <a:t>Recruiting</a:t>
            </a:r>
            <a:endParaRPr lang="de-DE" b="1" dirty="0" smtClean="0">
              <a:solidFill>
                <a:srgbClr val="87888A"/>
              </a:solidFill>
            </a:endParaRPr>
          </a:p>
          <a:p>
            <a:pPr algn="ctr"/>
            <a:r>
              <a:rPr lang="de-DE" sz="1400" dirty="0">
                <a:solidFill>
                  <a:srgbClr val="87888A"/>
                </a:solidFill>
              </a:rPr>
              <a:t>Wirksame, aktive Mitarbeiter-</a:t>
            </a:r>
            <a:r>
              <a:rPr lang="de-DE" sz="1400" dirty="0" err="1">
                <a:solidFill>
                  <a:srgbClr val="87888A"/>
                </a:solidFill>
              </a:rPr>
              <a:t>gewinnung</a:t>
            </a:r>
            <a:endParaRPr lang="de-DE" sz="1400" dirty="0">
              <a:solidFill>
                <a:srgbClr val="87888A"/>
              </a:solidFill>
            </a:endParaRPr>
          </a:p>
        </p:txBody>
      </p:sp>
      <p:sp>
        <p:nvSpPr>
          <p:cNvPr id="10" name="Rechteck 9"/>
          <p:cNvSpPr/>
          <p:nvPr/>
        </p:nvSpPr>
        <p:spPr bwMode="auto">
          <a:xfrm>
            <a:off x="2268250" y="4538454"/>
            <a:ext cx="1692000" cy="1008000"/>
          </a:xfrm>
          <a:prstGeom prst="rect">
            <a:avLst/>
          </a:prstGeom>
          <a:solidFill>
            <a:schemeClr val="bg1"/>
          </a:solidFill>
          <a:ln w="3175">
            <a:solidFill>
              <a:srgbClr val="004986"/>
            </a:solidFill>
            <a:miter lim="800000"/>
            <a:headEnd/>
            <a:tailEnd/>
          </a:ln>
          <a:effectLst/>
        </p:spPr>
        <p:txBody>
          <a:bodyPr wrap="square" lIns="91403" tIns="45703" rIns="91403" bIns="46782" rtlCol="0" anchor="ctr" anchorCtr="0"/>
          <a:lstStyle/>
          <a:p>
            <a:pPr algn="ctr">
              <a:spcAft>
                <a:spcPts val="400"/>
              </a:spcAft>
            </a:pPr>
            <a:r>
              <a:rPr lang="de-DE" b="1" dirty="0" smtClean="0">
                <a:solidFill>
                  <a:srgbClr val="87888A"/>
                </a:solidFill>
              </a:rPr>
              <a:t>Team</a:t>
            </a:r>
          </a:p>
          <a:p>
            <a:pPr algn="ctr"/>
            <a:r>
              <a:rPr lang="de-DE" sz="1400" dirty="0">
                <a:solidFill>
                  <a:srgbClr val="87888A"/>
                </a:solidFill>
              </a:rPr>
              <a:t>Angenehmes </a:t>
            </a:r>
            <a:br>
              <a:rPr lang="de-DE" sz="1400" dirty="0">
                <a:solidFill>
                  <a:srgbClr val="87888A"/>
                </a:solidFill>
              </a:rPr>
            </a:br>
            <a:r>
              <a:rPr lang="de-DE" sz="1400" dirty="0">
                <a:solidFill>
                  <a:srgbClr val="87888A"/>
                </a:solidFill>
              </a:rPr>
              <a:t>Team-Klima</a:t>
            </a:r>
          </a:p>
        </p:txBody>
      </p:sp>
      <p:sp>
        <p:nvSpPr>
          <p:cNvPr id="11" name="Rechteck 10"/>
          <p:cNvSpPr/>
          <p:nvPr/>
        </p:nvSpPr>
        <p:spPr bwMode="auto">
          <a:xfrm>
            <a:off x="4104250" y="4538454"/>
            <a:ext cx="1692000" cy="1008000"/>
          </a:xfrm>
          <a:prstGeom prst="rect">
            <a:avLst/>
          </a:prstGeom>
          <a:solidFill>
            <a:schemeClr val="bg1"/>
          </a:solidFill>
          <a:ln w="3175">
            <a:solidFill>
              <a:srgbClr val="004986"/>
            </a:solidFill>
            <a:miter lim="800000"/>
            <a:headEnd/>
            <a:tailEnd/>
          </a:ln>
          <a:effectLst/>
        </p:spPr>
        <p:txBody>
          <a:bodyPr wrap="square" lIns="35984" tIns="45703" rIns="35984" bIns="46782" rtlCol="0" anchor="ctr" anchorCtr="0"/>
          <a:lstStyle/>
          <a:p>
            <a:pPr algn="ctr">
              <a:spcAft>
                <a:spcPts val="400"/>
              </a:spcAft>
            </a:pPr>
            <a:r>
              <a:rPr lang="de-DE" b="1" dirty="0" smtClean="0">
                <a:solidFill>
                  <a:srgbClr val="87888A"/>
                </a:solidFill>
              </a:rPr>
              <a:t>Work-Life-Balance</a:t>
            </a:r>
          </a:p>
          <a:p>
            <a:pPr algn="ctr">
              <a:spcAft>
                <a:spcPts val="400"/>
              </a:spcAft>
            </a:pPr>
            <a:r>
              <a:rPr lang="de-DE" sz="1400" dirty="0">
                <a:solidFill>
                  <a:srgbClr val="87888A"/>
                </a:solidFill>
              </a:rPr>
              <a:t>Gute Vereinbarkeit von Beruf und Privatleben</a:t>
            </a:r>
          </a:p>
        </p:txBody>
      </p:sp>
      <p:sp>
        <p:nvSpPr>
          <p:cNvPr id="12" name="Rechteck 11"/>
          <p:cNvSpPr/>
          <p:nvPr/>
        </p:nvSpPr>
        <p:spPr bwMode="auto">
          <a:xfrm>
            <a:off x="2844121" y="2489661"/>
            <a:ext cx="2376264" cy="1512168"/>
          </a:xfrm>
          <a:prstGeom prst="rect">
            <a:avLst/>
          </a:prstGeom>
          <a:noFill/>
          <a:ln w="3175">
            <a:noFill/>
            <a:miter lim="800000"/>
            <a:headEnd/>
            <a:tailEnd/>
          </a:ln>
          <a:effectLst/>
        </p:spPr>
        <p:txBody>
          <a:bodyPr wrap="square" lIns="91403" tIns="45703" rIns="91403" bIns="46782" rtlCol="0" anchor="ctr" anchorCtr="0"/>
          <a:lstStyle/>
          <a:p>
            <a:pPr algn="ctr"/>
            <a:r>
              <a:rPr lang="de-DE" sz="2400" b="1" dirty="0" err="1">
                <a:solidFill>
                  <a:srgbClr val="892337"/>
                </a:solidFill>
              </a:rPr>
              <a:t>StB</a:t>
            </a:r>
            <a:r>
              <a:rPr lang="de-DE" sz="2400" b="1" dirty="0">
                <a:solidFill>
                  <a:srgbClr val="892337"/>
                </a:solidFill>
              </a:rPr>
              <a:t> = attraktiver Arbeitgeber</a:t>
            </a:r>
          </a:p>
        </p:txBody>
      </p:sp>
    </p:spTree>
    <p:extLst>
      <p:ext uri="{BB962C8B-B14F-4D97-AF65-F5344CB8AC3E}">
        <p14:creationId xmlns:p14="http://schemas.microsoft.com/office/powerpoint/2010/main" val="3422820139"/>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Steuerberatung 2020</a:t>
            </a:r>
            <a:endParaRPr lang="de-DE" dirty="0"/>
          </a:p>
        </p:txBody>
      </p:sp>
      <p:sp>
        <p:nvSpPr>
          <p:cNvPr id="4" name="Rechteck 3"/>
          <p:cNvSpPr/>
          <p:nvPr/>
        </p:nvSpPr>
        <p:spPr bwMode="auto">
          <a:xfrm>
            <a:off x="432250" y="801021"/>
            <a:ext cx="7200000" cy="360000"/>
          </a:xfrm>
          <a:prstGeom prst="rect">
            <a:avLst/>
          </a:prstGeom>
          <a:noFill/>
          <a:ln w="3175">
            <a:noFill/>
            <a:miter lim="800000"/>
            <a:headEnd/>
            <a:tailEnd/>
          </a:ln>
          <a:effectLst/>
        </p:spPr>
        <p:txBody>
          <a:bodyPr wrap="square" lIns="91403" tIns="45703" rIns="91403" bIns="46782" rtlCol="0" anchor="ctr" anchorCtr="0"/>
          <a:lstStyle/>
          <a:p>
            <a:pPr algn="ctr"/>
            <a:r>
              <a:rPr lang="de-DE" sz="1800" b="1" dirty="0">
                <a:solidFill>
                  <a:srgbClr val="58585A"/>
                </a:solidFill>
              </a:rPr>
              <a:t>Zukunftsworkshop: Wettbewerb um Mitarbeiter</a:t>
            </a:r>
            <a:endParaRPr lang="de-DE" dirty="0">
              <a:solidFill>
                <a:srgbClr val="892337"/>
              </a:solidFill>
            </a:endParaRPr>
          </a:p>
        </p:txBody>
      </p:sp>
      <p:sp>
        <p:nvSpPr>
          <p:cNvPr id="5" name="Ellipse 4"/>
          <p:cNvSpPr/>
          <p:nvPr/>
        </p:nvSpPr>
        <p:spPr bwMode="auto">
          <a:xfrm>
            <a:off x="431850" y="1665115"/>
            <a:ext cx="3024336" cy="3024336"/>
          </a:xfrm>
          <a:prstGeom prst="ellipse">
            <a:avLst/>
          </a:prstGeom>
          <a:gradFill flip="none" rotWithShape="1">
            <a:gsLst>
              <a:gs pos="0">
                <a:srgbClr val="892337">
                  <a:shade val="30000"/>
                  <a:satMod val="115000"/>
                </a:srgbClr>
              </a:gs>
              <a:gs pos="50000">
                <a:srgbClr val="892337">
                  <a:shade val="67500"/>
                  <a:satMod val="115000"/>
                </a:srgbClr>
              </a:gs>
              <a:gs pos="100000">
                <a:srgbClr val="892337">
                  <a:shade val="100000"/>
                  <a:satMod val="115000"/>
                </a:srgbClr>
              </a:gs>
            </a:gsLst>
            <a:lin ang="16200000" scaled="1"/>
            <a:tileRect/>
          </a:gradFill>
          <a:ln w="3175">
            <a:solidFill>
              <a:schemeClr val="bg1">
                <a:lumMod val="95000"/>
              </a:schemeClr>
            </a:solidFill>
            <a:miter lim="800000"/>
            <a:headEnd/>
            <a:tailEnd/>
          </a:ln>
          <a:effectLst/>
        </p:spPr>
        <p:txBody>
          <a:bodyPr wrap="square" lIns="91403" tIns="45703" rIns="71971" bIns="46782" rtlCol="0" anchor="ctr" anchorCtr="0"/>
          <a:lstStyle/>
          <a:p>
            <a:pPr>
              <a:spcAft>
                <a:spcPts val="600"/>
              </a:spcAft>
            </a:pPr>
            <a:r>
              <a:rPr lang="de-DE" dirty="0">
                <a:solidFill>
                  <a:prstClr val="white"/>
                </a:solidFill>
              </a:rPr>
              <a:t>Wettbewerb um Mitarbeiter:</a:t>
            </a:r>
          </a:p>
          <a:p>
            <a:r>
              <a:rPr lang="de-DE" i="1" dirty="0" smtClean="0">
                <a:solidFill>
                  <a:prstClr val="white"/>
                </a:solidFill>
              </a:rPr>
              <a:t>Attraktiver  Arbeitgeber</a:t>
            </a:r>
            <a:endParaRPr lang="de-DE" i="1" dirty="0">
              <a:solidFill>
                <a:prstClr val="white"/>
              </a:solidFill>
            </a:endParaRPr>
          </a:p>
        </p:txBody>
      </p:sp>
      <p:sp>
        <p:nvSpPr>
          <p:cNvPr id="6" name="Rechteck 5"/>
          <p:cNvSpPr/>
          <p:nvPr/>
        </p:nvSpPr>
        <p:spPr bwMode="auto">
          <a:xfrm>
            <a:off x="3600203" y="1665114"/>
            <a:ext cx="4248472" cy="3240360"/>
          </a:xfrm>
          <a:prstGeom prst="rect">
            <a:avLst/>
          </a:prstGeom>
          <a:noFill/>
          <a:ln w="3175">
            <a:noFill/>
            <a:miter lim="800000"/>
            <a:headEnd/>
            <a:tailEnd/>
          </a:ln>
          <a:effectLst/>
        </p:spPr>
        <p:txBody>
          <a:bodyPr wrap="square" lIns="91403" tIns="45703" rIns="91403" bIns="46782" rtlCol="0" anchor="t" anchorCtr="0"/>
          <a:lstStyle/>
          <a:p>
            <a:pPr>
              <a:spcAft>
                <a:spcPts val="1200"/>
              </a:spcAft>
            </a:pPr>
            <a:r>
              <a:rPr lang="de-DE" sz="2400" dirty="0" smtClean="0">
                <a:solidFill>
                  <a:srgbClr val="892337"/>
                </a:solidFill>
              </a:rPr>
              <a:t>Heutige Mindestanforderungen an eine Kanzlei</a:t>
            </a:r>
          </a:p>
          <a:p>
            <a:pPr marL="467816" indent="-179930">
              <a:spcAft>
                <a:spcPts val="1200"/>
              </a:spcAft>
              <a:buFont typeface="Symbol" pitchFamily="18" charset="2"/>
              <a:buChar char="-"/>
            </a:pPr>
            <a:r>
              <a:rPr lang="de-DE" sz="1800" dirty="0" smtClean="0">
                <a:solidFill>
                  <a:srgbClr val="892337"/>
                </a:solidFill>
              </a:rPr>
              <a:t>Außenbild der Steuerberaterkanzlei</a:t>
            </a:r>
          </a:p>
          <a:p>
            <a:pPr marL="467816" indent="-179930">
              <a:spcAft>
                <a:spcPts val="1200"/>
              </a:spcAft>
              <a:buFont typeface="Symbol" pitchFamily="18" charset="2"/>
              <a:buChar char="-"/>
            </a:pPr>
            <a:r>
              <a:rPr lang="de-DE" sz="1800" dirty="0" smtClean="0">
                <a:solidFill>
                  <a:srgbClr val="892337"/>
                </a:solidFill>
              </a:rPr>
              <a:t>Verbesserte Aus-/Weiterbildung der Mitarbeiter</a:t>
            </a:r>
          </a:p>
          <a:p>
            <a:pPr marL="467816" indent="-179930">
              <a:spcAft>
                <a:spcPts val="1200"/>
              </a:spcAft>
              <a:buFont typeface="Symbol" pitchFamily="18" charset="2"/>
              <a:buChar char="-"/>
            </a:pPr>
            <a:r>
              <a:rPr lang="de-DE" sz="1800" dirty="0" smtClean="0">
                <a:solidFill>
                  <a:srgbClr val="892337"/>
                </a:solidFill>
              </a:rPr>
              <a:t>Schaffung attraktiver Arbeits-bedingungen (z. B. Work-Life-Balance)</a:t>
            </a:r>
          </a:p>
          <a:p>
            <a:pPr marL="647746" indent="-179930">
              <a:spcAft>
                <a:spcPts val="1200"/>
              </a:spcAft>
              <a:buFont typeface="Arial" pitchFamily="34" charset="0"/>
              <a:buChar char="•"/>
            </a:pPr>
            <a:r>
              <a:rPr lang="de-DE" sz="1800" dirty="0" smtClean="0">
                <a:noFill/>
              </a:rPr>
              <a:t>professionelle </a:t>
            </a:r>
            <a:r>
              <a:rPr lang="de-DE" sz="1800" dirty="0">
                <a:noFill/>
              </a:rPr>
              <a:t>Mitarbeiterführung</a:t>
            </a:r>
          </a:p>
          <a:p>
            <a:pPr marL="647746" indent="-179930">
              <a:spcAft>
                <a:spcPts val="1200"/>
              </a:spcAft>
              <a:buFont typeface="Arial" pitchFamily="34" charset="0"/>
              <a:buChar char="•"/>
            </a:pPr>
            <a:r>
              <a:rPr lang="de-DE" sz="1800" dirty="0">
                <a:noFill/>
              </a:rPr>
              <a:t>Work-Life-Balance</a:t>
            </a:r>
          </a:p>
        </p:txBody>
      </p:sp>
    </p:spTree>
    <p:extLst>
      <p:ext uri="{BB962C8B-B14F-4D97-AF65-F5344CB8AC3E}">
        <p14:creationId xmlns:p14="http://schemas.microsoft.com/office/powerpoint/2010/main" val="3118705677"/>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JPGQUALITY" val="100"/>
  <p:tag name="BASENAME" val="slide"/>
  <p:tag name="SAVETOFOLDER" val="D:\06_dws_render\3900_steuerberatung_2020\slides\"/>
  <p:tag name="IMAGEWIDTH" val="1280"/>
  <p:tag name="IMAGEHEIGHT" val="917"/>
  <p:tag name="EXPORTRANGE" val="EntirePresentation"/>
  <p:tag name="SIZEBY" val="PIXELS"/>
  <p:tag name="EXPORTAS" val="JPG"/>
  <p:tag name="NUMBERFORMAT" val="0"/>
</p:tagLst>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troh">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3175">
          <a:solidFill>
            <a:srgbClr val="004986"/>
          </a:solidFill>
          <a:miter lim="800000"/>
          <a:headEnd/>
          <a:tailEnd/>
        </a:ln>
        <a:effectLst/>
      </a:spPr>
      <a:bodyPr wrap="square" bIns="46800" rtlCol="0" anchor="ctr" anchorCtr="0"/>
      <a:lstStyle>
        <a:defPPr algn="ctr">
          <a:defRPr sz="1600" dirty="0" smtClean="0">
            <a:solidFill>
              <a:srgbClr val="892337"/>
            </a:solidFill>
          </a:defRPr>
        </a:defPPr>
      </a:lstStyle>
    </a:spDef>
    <a:lnDef>
      <a:spPr>
        <a:ln w="12700">
          <a:solidFill>
            <a:srgbClr val="004986"/>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120828_FMG Master 2012">
  <a:themeElements>
    <a:clrScheme name="FMG_03_redesign">
      <a:dk1>
        <a:srgbClr val="000000"/>
      </a:dk1>
      <a:lt1>
        <a:srgbClr val="FFFFFF"/>
      </a:lt1>
      <a:dk2>
        <a:srgbClr val="898C93"/>
      </a:dk2>
      <a:lt2>
        <a:srgbClr val="C4C7D0"/>
      </a:lt2>
      <a:accent1>
        <a:srgbClr val="43464D"/>
      </a:accent1>
      <a:accent2>
        <a:srgbClr val="A71639"/>
      </a:accent2>
      <a:accent3>
        <a:srgbClr val="629A11"/>
      </a:accent3>
      <a:accent4>
        <a:srgbClr val="2439A3"/>
      </a:accent4>
      <a:accent5>
        <a:srgbClr val="FBDB02"/>
      </a:accent5>
      <a:accent6>
        <a:srgbClr val="773092"/>
      </a:accent6>
      <a:hlink>
        <a:srgbClr val="7F012D"/>
      </a:hlink>
      <a:folHlink>
        <a:srgbClr val="2A2A2A"/>
      </a:folHlink>
    </a:clrScheme>
    <a:fontScheme name="FMG-Tahoma">
      <a:majorFont>
        <a:latin typeface="Tahoma"/>
        <a:ea typeface=""/>
        <a:cs typeface=""/>
      </a:majorFont>
      <a:minorFont>
        <a:latin typeface="Tahoma"/>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871538" rtl="0" eaLnBrk="0" fontAlgn="base" latinLnBrk="0" hangingPunct="0">
          <a:lnSpc>
            <a:spcPct val="90000"/>
          </a:lnSpc>
          <a:spcBef>
            <a:spcPct val="0"/>
          </a:spcBef>
          <a:spcAft>
            <a:spcPct val="0"/>
          </a:spcAft>
          <a:buClrTx/>
          <a:buSzTx/>
          <a:buFontTx/>
          <a:buNone/>
          <a:tabLst/>
          <a:defRPr kumimoji="0" lang="de-DE" sz="1700" b="1" i="0" u="none" strike="noStrike" cap="none" normalizeH="0" baseline="0" smtClean="0">
            <a:ln>
              <a:noFill/>
            </a:ln>
            <a:solidFill>
              <a:srgbClr val="292929"/>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871538" rtl="0" eaLnBrk="0" fontAlgn="base" latinLnBrk="0" hangingPunct="0">
          <a:lnSpc>
            <a:spcPct val="90000"/>
          </a:lnSpc>
          <a:spcBef>
            <a:spcPct val="0"/>
          </a:spcBef>
          <a:spcAft>
            <a:spcPct val="0"/>
          </a:spcAft>
          <a:buClrTx/>
          <a:buSzTx/>
          <a:buFontTx/>
          <a:buNone/>
          <a:tabLst/>
          <a:defRPr kumimoji="0" lang="de-DE" sz="1700" b="1" i="0" u="none" strike="noStrike" cap="none" normalizeH="0" baseline="0" smtClean="0">
            <a:ln>
              <a:noFill/>
            </a:ln>
            <a:solidFill>
              <a:srgbClr val="292929"/>
            </a:solidFill>
            <a:effectLst/>
            <a:latin typeface="Tahoma" pitchFamily="34" charset="0"/>
          </a:defRPr>
        </a:defPPr>
      </a:lstStyle>
    </a:lnDef>
  </a:objectDefaults>
  <a:extraClrSchemeLst>
    <a:extraClrScheme>
      <a:clrScheme name="2_FMG 1">
        <a:dk1>
          <a:srgbClr val="333333"/>
        </a:dk1>
        <a:lt1>
          <a:srgbClr val="FFFFFF"/>
        </a:lt1>
        <a:dk2>
          <a:srgbClr val="969696"/>
        </a:dk2>
        <a:lt2>
          <a:srgbClr val="5F5F5F"/>
        </a:lt2>
        <a:accent1>
          <a:srgbClr val="C0C0C0"/>
        </a:accent1>
        <a:accent2>
          <a:srgbClr val="DDDDDD"/>
        </a:accent2>
        <a:accent3>
          <a:srgbClr val="FFFFFF"/>
        </a:accent3>
        <a:accent4>
          <a:srgbClr val="2A2A2A"/>
        </a:accent4>
        <a:accent5>
          <a:srgbClr val="DCDCDC"/>
        </a:accent5>
        <a:accent6>
          <a:srgbClr val="C8C8C8"/>
        </a:accent6>
        <a:hlink>
          <a:srgbClr val="B30921"/>
        </a:hlink>
        <a:folHlink>
          <a:srgbClr val="36385B"/>
        </a:folHlink>
      </a:clrScheme>
      <a:clrMap bg1="lt1" tx1="dk1" bg2="lt2" tx2="dk2" accent1="accent1" accent2="accent2" accent3="accent3" accent4="accent4" accent5="accent5" accent6="accent6" hlink="hlink" folHlink="folHlink"/>
    </a:extraClrScheme>
    <a:extraClrScheme>
      <a:clrScheme name="2_FMG 2">
        <a:dk1>
          <a:srgbClr val="333333"/>
        </a:dk1>
        <a:lt1>
          <a:srgbClr val="FFFFFF"/>
        </a:lt1>
        <a:dk2>
          <a:srgbClr val="969696"/>
        </a:dk2>
        <a:lt2>
          <a:srgbClr val="5F5F5F"/>
        </a:lt2>
        <a:accent1>
          <a:srgbClr val="C0C0C0"/>
        </a:accent1>
        <a:accent2>
          <a:srgbClr val="DDDDDD"/>
        </a:accent2>
        <a:accent3>
          <a:srgbClr val="FFFFFF"/>
        </a:accent3>
        <a:accent4>
          <a:srgbClr val="2A2A2A"/>
        </a:accent4>
        <a:accent5>
          <a:srgbClr val="DCDCDC"/>
        </a:accent5>
        <a:accent6>
          <a:srgbClr val="C8C8C8"/>
        </a:accent6>
        <a:hlink>
          <a:srgbClr val="CC0033"/>
        </a:hlink>
        <a:folHlink>
          <a:srgbClr val="36385B"/>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120828_FMG Master 2012">
  <a:themeElements>
    <a:clrScheme name="FMG_03_redesign">
      <a:dk1>
        <a:srgbClr val="000000"/>
      </a:dk1>
      <a:lt1>
        <a:srgbClr val="FFFFFF"/>
      </a:lt1>
      <a:dk2>
        <a:srgbClr val="898C93"/>
      </a:dk2>
      <a:lt2>
        <a:srgbClr val="C4C7D0"/>
      </a:lt2>
      <a:accent1>
        <a:srgbClr val="43464D"/>
      </a:accent1>
      <a:accent2>
        <a:srgbClr val="A71639"/>
      </a:accent2>
      <a:accent3>
        <a:srgbClr val="629A11"/>
      </a:accent3>
      <a:accent4>
        <a:srgbClr val="2439A3"/>
      </a:accent4>
      <a:accent5>
        <a:srgbClr val="FBDB02"/>
      </a:accent5>
      <a:accent6>
        <a:srgbClr val="773092"/>
      </a:accent6>
      <a:hlink>
        <a:srgbClr val="7F012D"/>
      </a:hlink>
      <a:folHlink>
        <a:srgbClr val="2A2A2A"/>
      </a:folHlink>
    </a:clrScheme>
    <a:fontScheme name="FMG-Tahoma">
      <a:majorFont>
        <a:latin typeface="Tahoma"/>
        <a:ea typeface=""/>
        <a:cs typeface=""/>
      </a:majorFont>
      <a:minorFont>
        <a:latin typeface="Tahoma"/>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871538" rtl="0" eaLnBrk="0" fontAlgn="base" latinLnBrk="0" hangingPunct="0">
          <a:lnSpc>
            <a:spcPct val="90000"/>
          </a:lnSpc>
          <a:spcBef>
            <a:spcPct val="0"/>
          </a:spcBef>
          <a:spcAft>
            <a:spcPct val="0"/>
          </a:spcAft>
          <a:buClrTx/>
          <a:buSzTx/>
          <a:buFontTx/>
          <a:buNone/>
          <a:tabLst/>
          <a:defRPr kumimoji="0" lang="de-DE" sz="1700" b="1" i="0" u="none" strike="noStrike" cap="none" normalizeH="0" baseline="0" smtClean="0">
            <a:ln>
              <a:noFill/>
            </a:ln>
            <a:solidFill>
              <a:srgbClr val="292929"/>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871538" rtl="0" eaLnBrk="0" fontAlgn="base" latinLnBrk="0" hangingPunct="0">
          <a:lnSpc>
            <a:spcPct val="90000"/>
          </a:lnSpc>
          <a:spcBef>
            <a:spcPct val="0"/>
          </a:spcBef>
          <a:spcAft>
            <a:spcPct val="0"/>
          </a:spcAft>
          <a:buClrTx/>
          <a:buSzTx/>
          <a:buFontTx/>
          <a:buNone/>
          <a:tabLst/>
          <a:defRPr kumimoji="0" lang="de-DE" sz="1700" b="1" i="0" u="none" strike="noStrike" cap="none" normalizeH="0" baseline="0" smtClean="0">
            <a:ln>
              <a:noFill/>
            </a:ln>
            <a:solidFill>
              <a:srgbClr val="292929"/>
            </a:solidFill>
            <a:effectLst/>
            <a:latin typeface="Tahoma" pitchFamily="34" charset="0"/>
          </a:defRPr>
        </a:defPPr>
      </a:lstStyle>
    </a:lnDef>
  </a:objectDefaults>
  <a:extraClrSchemeLst>
    <a:extraClrScheme>
      <a:clrScheme name="2_FMG 1">
        <a:dk1>
          <a:srgbClr val="333333"/>
        </a:dk1>
        <a:lt1>
          <a:srgbClr val="FFFFFF"/>
        </a:lt1>
        <a:dk2>
          <a:srgbClr val="969696"/>
        </a:dk2>
        <a:lt2>
          <a:srgbClr val="5F5F5F"/>
        </a:lt2>
        <a:accent1>
          <a:srgbClr val="C0C0C0"/>
        </a:accent1>
        <a:accent2>
          <a:srgbClr val="DDDDDD"/>
        </a:accent2>
        <a:accent3>
          <a:srgbClr val="FFFFFF"/>
        </a:accent3>
        <a:accent4>
          <a:srgbClr val="2A2A2A"/>
        </a:accent4>
        <a:accent5>
          <a:srgbClr val="DCDCDC"/>
        </a:accent5>
        <a:accent6>
          <a:srgbClr val="C8C8C8"/>
        </a:accent6>
        <a:hlink>
          <a:srgbClr val="B30921"/>
        </a:hlink>
        <a:folHlink>
          <a:srgbClr val="36385B"/>
        </a:folHlink>
      </a:clrScheme>
      <a:clrMap bg1="lt1" tx1="dk1" bg2="lt2" tx2="dk2" accent1="accent1" accent2="accent2" accent3="accent3" accent4="accent4" accent5="accent5" accent6="accent6" hlink="hlink" folHlink="folHlink"/>
    </a:extraClrScheme>
    <a:extraClrScheme>
      <a:clrScheme name="2_FMG 2">
        <a:dk1>
          <a:srgbClr val="333333"/>
        </a:dk1>
        <a:lt1>
          <a:srgbClr val="FFFFFF"/>
        </a:lt1>
        <a:dk2>
          <a:srgbClr val="969696"/>
        </a:dk2>
        <a:lt2>
          <a:srgbClr val="5F5F5F"/>
        </a:lt2>
        <a:accent1>
          <a:srgbClr val="C0C0C0"/>
        </a:accent1>
        <a:accent2>
          <a:srgbClr val="DDDDDD"/>
        </a:accent2>
        <a:accent3>
          <a:srgbClr val="FFFFFF"/>
        </a:accent3>
        <a:accent4>
          <a:srgbClr val="2A2A2A"/>
        </a:accent4>
        <a:accent5>
          <a:srgbClr val="DCDCDC"/>
        </a:accent5>
        <a:accent6>
          <a:srgbClr val="C8C8C8"/>
        </a:accent6>
        <a:hlink>
          <a:srgbClr val="CC0033"/>
        </a:hlink>
        <a:folHlink>
          <a:srgbClr val="36385B"/>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3175">
          <a:solidFill>
            <a:srgbClr val="004986"/>
          </a:solidFill>
          <a:miter lim="800000"/>
          <a:headEnd/>
          <a:tailEnd/>
        </a:ln>
        <a:effectLst/>
      </a:spPr>
      <a:bodyPr wrap="square" bIns="46800" rtlCol="0" anchor="ctr" anchorCtr="0"/>
      <a:lstStyle>
        <a:defPPr algn="ctr">
          <a:defRPr sz="1600" dirty="0" smtClean="0">
            <a:solidFill>
              <a:srgbClr val="892337"/>
            </a:solidFill>
          </a:defRPr>
        </a:defPPr>
      </a:lstStyle>
    </a:spDef>
    <a:lnDef>
      <a:spPr>
        <a:ln w="12700">
          <a:solidFill>
            <a:srgbClr val="004986"/>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5.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755</Words>
  <Application>Microsoft Office PowerPoint</Application>
  <PresentationFormat>Benutzerdefiniert</PresentationFormat>
  <Paragraphs>267</Paragraphs>
  <Slides>24</Slides>
  <Notes>3</Notes>
  <HiddenSlides>0</HiddenSlides>
  <MMClips>0</MMClips>
  <ScaleCrop>false</ScaleCrop>
  <HeadingPairs>
    <vt:vector size="4" baseType="variant">
      <vt:variant>
        <vt:lpstr>Design</vt:lpstr>
      </vt:variant>
      <vt:variant>
        <vt:i4>4</vt:i4>
      </vt:variant>
      <vt:variant>
        <vt:lpstr>Folientitel</vt:lpstr>
      </vt:variant>
      <vt:variant>
        <vt:i4>24</vt:i4>
      </vt:variant>
    </vt:vector>
  </HeadingPairs>
  <TitlesOfParts>
    <vt:vector size="28" baseType="lpstr">
      <vt:lpstr>Larissa</vt:lpstr>
      <vt:lpstr>120828_FMG Master 2012</vt:lpstr>
      <vt:lpstr>1_120828_FMG Master 2012</vt:lpstr>
      <vt:lpstr>1_Larissa</vt:lpstr>
      <vt:lpstr>PowerPoint-Präsentation</vt:lpstr>
      <vt:lpstr>Steuerberatung 2020</vt:lpstr>
      <vt:lpstr>Steuerberatung 2020</vt:lpstr>
      <vt:lpstr>Steuerberatung 2020</vt:lpstr>
      <vt:lpstr>Steuerberatung 2020</vt:lpstr>
      <vt:lpstr>Steuerberatung 2020</vt:lpstr>
      <vt:lpstr>Steuerberatung 2020</vt:lpstr>
      <vt:lpstr>Steuerberatung 2020</vt:lpstr>
      <vt:lpstr>Steuerberatung 2020</vt:lpstr>
      <vt:lpstr>Steuerberatung 2020</vt:lpstr>
      <vt:lpstr>Steuerberatung 2020</vt:lpstr>
      <vt:lpstr>Steuerberatung 2020</vt:lpstr>
      <vt:lpstr>Steuerberatung 2020</vt:lpstr>
      <vt:lpstr>Steuerberatung 2020</vt:lpstr>
      <vt:lpstr>Steuerberatung 2020</vt:lpstr>
      <vt:lpstr>Steuerberatung 2020</vt:lpstr>
      <vt:lpstr>Steuerberatung 2020</vt:lpstr>
      <vt:lpstr>Steuerberatung 2020</vt:lpstr>
      <vt:lpstr>Steuerberatung 2020</vt:lpstr>
      <vt:lpstr>Steuerberatung 2020</vt:lpstr>
      <vt:lpstr>Steuerberatung 2020</vt:lpstr>
      <vt:lpstr>Steuerberatung 2020</vt:lpstr>
      <vt:lpstr>Steuerberatung 2020</vt:lpstr>
      <vt:lpstr>PowerPoint-Präsentation</vt:lpstr>
    </vt:vector>
  </TitlesOfParts>
  <Company>DWS Verlag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Steuerberatung 2020 - Die zukunftsfähige Kanzlei</dc:title>
  <dc:creator>Eva Winkler</dc:creator>
  <cp:lastModifiedBy>Hoffmann, Carola</cp:lastModifiedBy>
  <cp:revision>123</cp:revision>
  <dcterms:created xsi:type="dcterms:W3CDTF">2012-07-18T10:25:09Z</dcterms:created>
  <dcterms:modified xsi:type="dcterms:W3CDTF">2015-06-04T08:12:39Z</dcterms:modified>
</cp:coreProperties>
</file>